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See the script here : https://docs.google.com/document/d/1K5NvSbPQWx8yGAFF6gtqmNwwStIQUjNpDVjL4rb4Viw/edit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1600"/>
              </a:spcAft>
              <a:buClr>
                <a:schemeClr val="accent1"/>
              </a:buClr>
              <a:buSzPct val="100000"/>
              <a:buFont typeface="Lato"/>
              <a:buChar char="-"/>
            </a:pPr>
            <a:r>
              <a:rPr lang="en" sz="1400">
                <a:solidFill>
                  <a:schemeClr val="accent1"/>
                </a:solidFill>
                <a:latin typeface="Lato"/>
                <a:ea typeface="Lato"/>
                <a:cs typeface="Lato"/>
                <a:sym typeface="Lato"/>
              </a:rPr>
              <a:t>A very simple way to render a 3D scene</a:t>
            </a:r>
          </a:p>
          <a:p>
            <a:pPr indent="-317500" lvl="0" marL="457200" rtl="0">
              <a:lnSpc>
                <a:spcPct val="115000"/>
              </a:lnSpc>
              <a:spcBef>
                <a:spcPts val="0"/>
              </a:spcBef>
              <a:spcAft>
                <a:spcPts val="1600"/>
              </a:spcAft>
              <a:buClr>
                <a:schemeClr val="accent1"/>
              </a:buClr>
              <a:buSzPct val="100000"/>
              <a:buFont typeface="Lato"/>
              <a:buChar char="-"/>
            </a:pPr>
            <a:r>
              <a:rPr lang="en" sz="1400">
                <a:solidFill>
                  <a:schemeClr val="accent1"/>
                </a:solidFill>
                <a:latin typeface="Lato"/>
                <a:ea typeface="Lato"/>
                <a:cs typeface="Lato"/>
                <a:sym typeface="Lato"/>
              </a:rPr>
              <a:t>Conceptually easy to add advanced concepts such as shadowing and reflection</a:t>
            </a:r>
          </a:p>
          <a:p>
            <a:pPr indent="-317500" lvl="0" marL="457200" rtl="0">
              <a:lnSpc>
                <a:spcPct val="115000"/>
              </a:lnSpc>
              <a:spcBef>
                <a:spcPts val="0"/>
              </a:spcBef>
              <a:spcAft>
                <a:spcPts val="1600"/>
              </a:spcAft>
              <a:buClr>
                <a:schemeClr val="accent1"/>
              </a:buClr>
              <a:buSzPct val="100000"/>
              <a:buFont typeface="Lato"/>
              <a:buChar char="-"/>
            </a:pPr>
            <a:r>
              <a:rPr lang="en" sz="1400">
                <a:solidFill>
                  <a:schemeClr val="accent1"/>
                </a:solidFill>
                <a:latin typeface="Lato"/>
                <a:ea typeface="Lato"/>
                <a:cs typeface="Lato"/>
                <a:sym typeface="Lato"/>
              </a:rPr>
              <a:t>Very computationally expensive, initially was laughed at for the absurd resource requirements.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We have three types of things</a:t>
            </a:r>
          </a:p>
          <a:p>
            <a:pPr lvl="0">
              <a:spcBef>
                <a:spcPts val="0"/>
              </a:spcBef>
              <a:buNone/>
            </a:pPr>
            <a:r>
              <a:t/>
            </a:r>
            <a:endParaRPr/>
          </a:p>
          <a:p>
            <a:pPr lvl="0">
              <a:spcBef>
                <a:spcPts val="0"/>
              </a:spcBef>
              <a:buNone/>
            </a:pPr>
            <a:r>
              <a:rPr lang="en"/>
              <a:t>A camera</a:t>
            </a:r>
          </a:p>
          <a:p>
            <a:pPr lvl="0">
              <a:spcBef>
                <a:spcPts val="0"/>
              </a:spcBef>
              <a:buNone/>
            </a:pPr>
            <a:r>
              <a:rPr lang="en"/>
              <a:t>A screen door</a:t>
            </a:r>
          </a:p>
          <a:p>
            <a:pPr lvl="0">
              <a:spcBef>
                <a:spcPts val="0"/>
              </a:spcBef>
              <a:buNone/>
            </a:pPr>
            <a:r>
              <a:rPr lang="en"/>
              <a:t>Some objects</a:t>
            </a:r>
          </a:p>
          <a:p>
            <a:pPr lvl="0">
              <a:spcBef>
                <a:spcPts val="0"/>
              </a:spcBef>
              <a:buNone/>
            </a:pPr>
            <a:r>
              <a:t/>
            </a:r>
            <a:endParaRPr/>
          </a:p>
          <a:p>
            <a:pPr lvl="0">
              <a:spcBef>
                <a:spcPts val="0"/>
              </a:spcBef>
              <a:buNone/>
            </a:pPr>
            <a:r>
              <a:rPr lang="en"/>
              <a:t>Notice how the camera is in between the screen.</a:t>
            </a:r>
          </a:p>
          <a:p>
            <a:pPr lvl="0">
              <a:spcBef>
                <a:spcPts val="0"/>
              </a:spcBef>
              <a:buNone/>
            </a:pPr>
            <a:r>
              <a:rPr lang="en"/>
              <a:t>Consider each hole in the screen to be a pixel.</a:t>
            </a:r>
          </a:p>
          <a:p>
            <a:pPr lvl="0">
              <a:spcBef>
                <a:spcPts val="0"/>
              </a:spcBef>
              <a:buNone/>
            </a:pPr>
            <a:r>
              <a:t/>
            </a:r>
            <a:endParaRPr/>
          </a:p>
          <a:p>
            <a:pPr lvl="0">
              <a:spcBef>
                <a:spcPts val="0"/>
              </a:spcBef>
              <a:buNone/>
            </a:pPr>
            <a:r>
              <a:rPr lang="en"/>
              <a:t>Then read “For each pixel … an object”.</a:t>
            </a:r>
          </a:p>
          <a:p>
            <a:pPr lvl="0" rtl="0">
              <a:spcBef>
                <a:spcPts val="0"/>
              </a:spcBef>
              <a:buNone/>
            </a:pPr>
            <a:r>
              <a:rPr lang="en"/>
              <a:t>Then say </a:t>
            </a:r>
            <a:r>
              <a:rPr lang="en">
                <a:solidFill>
                  <a:schemeClr val="accent1"/>
                </a:solidFill>
                <a:latin typeface="Lato"/>
                <a:ea typeface="Lato"/>
                <a:cs typeface="Lato"/>
                <a:sym typeface="Lato"/>
              </a:rPr>
              <a:t>As soon as the ray intersects an object, set the pixel color based on the objects color..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We have three types of things</a:t>
            </a:r>
          </a:p>
          <a:p>
            <a:pPr lvl="0" rtl="0">
              <a:spcBef>
                <a:spcPts val="0"/>
              </a:spcBef>
              <a:buNone/>
            </a:pPr>
            <a:r>
              <a:t/>
            </a:r>
            <a:endParaRPr/>
          </a:p>
          <a:p>
            <a:pPr lvl="0" rtl="0">
              <a:spcBef>
                <a:spcPts val="0"/>
              </a:spcBef>
              <a:buNone/>
            </a:pPr>
            <a:r>
              <a:rPr lang="en"/>
              <a:t>A camera</a:t>
            </a:r>
          </a:p>
          <a:p>
            <a:pPr lvl="0" rtl="0">
              <a:spcBef>
                <a:spcPts val="0"/>
              </a:spcBef>
              <a:buNone/>
            </a:pPr>
            <a:r>
              <a:rPr lang="en"/>
              <a:t>A screen door</a:t>
            </a:r>
          </a:p>
          <a:p>
            <a:pPr lvl="0" rtl="0">
              <a:spcBef>
                <a:spcPts val="0"/>
              </a:spcBef>
              <a:buNone/>
            </a:pPr>
            <a:r>
              <a:rPr lang="en"/>
              <a:t>Some objects</a:t>
            </a:r>
          </a:p>
          <a:p>
            <a:pPr lvl="0" rtl="0">
              <a:spcBef>
                <a:spcPts val="0"/>
              </a:spcBef>
              <a:buNone/>
            </a:pPr>
            <a:r>
              <a:t/>
            </a:r>
            <a:endParaRPr/>
          </a:p>
          <a:p>
            <a:pPr lvl="0" rtl="0">
              <a:spcBef>
                <a:spcPts val="0"/>
              </a:spcBef>
              <a:buNone/>
            </a:pPr>
            <a:r>
              <a:rPr lang="en"/>
              <a:t>Notice how the camera is in between the screen.</a:t>
            </a:r>
          </a:p>
          <a:p>
            <a:pPr lvl="0" rtl="0">
              <a:spcBef>
                <a:spcPts val="0"/>
              </a:spcBef>
              <a:buNone/>
            </a:pPr>
            <a:r>
              <a:rPr lang="en"/>
              <a:t>Consider each hole in the screen to be a pixel.</a:t>
            </a:r>
          </a:p>
          <a:p>
            <a:pPr lvl="0" rtl="0">
              <a:spcBef>
                <a:spcPts val="0"/>
              </a:spcBef>
              <a:buNone/>
            </a:pPr>
            <a:r>
              <a:t/>
            </a:r>
            <a:endParaRPr/>
          </a:p>
          <a:p>
            <a:pPr lvl="0" rtl="0">
              <a:spcBef>
                <a:spcPts val="0"/>
              </a:spcBef>
              <a:buNone/>
            </a:pPr>
            <a:r>
              <a:rPr lang="en"/>
              <a:t>Then read “For each pixel … an object”.</a:t>
            </a:r>
          </a:p>
          <a:p>
            <a:pPr lvl="0" rtl="0">
              <a:spcBef>
                <a:spcPts val="0"/>
              </a:spcBef>
              <a:buNone/>
            </a:pPr>
            <a:r>
              <a:rPr lang="en"/>
              <a:t>Then say </a:t>
            </a:r>
            <a:r>
              <a:rPr lang="en">
                <a:solidFill>
                  <a:schemeClr val="accent1"/>
                </a:solidFill>
                <a:latin typeface="Lato"/>
                <a:ea typeface="Lato"/>
                <a:cs typeface="Lato"/>
                <a:sym typeface="Lato"/>
              </a:rPr>
              <a:t>As soon as the ray intersects an object, set the pixel color based on the objects color..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Show off demo with magnetic ball, and a actual laser pointer, and even a screen door!</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Instead of saying this slide out lot, then calculate how 1000x1000 screen + 1000 objects is 1 billion rays per frame!</a:t>
            </a:r>
          </a:p>
          <a:p>
            <a:pPr indent="-311150" lvl="0" marL="457200" rtl="0">
              <a:lnSpc>
                <a:spcPct val="115000"/>
              </a:lnSpc>
              <a:spcBef>
                <a:spcPts val="0"/>
              </a:spcBef>
              <a:spcAft>
                <a:spcPts val="1600"/>
              </a:spcAft>
              <a:buClr>
                <a:schemeClr val="accent1"/>
              </a:buClr>
              <a:buSzPct val="100000"/>
              <a:buFont typeface="Lato"/>
              <a:buChar char="-"/>
            </a:pPr>
            <a:r>
              <a:rPr lang="en" sz="1300">
                <a:solidFill>
                  <a:schemeClr val="accent1"/>
                </a:solidFill>
                <a:latin typeface="Lato"/>
                <a:ea typeface="Lato"/>
                <a:cs typeface="Lato"/>
                <a:sym typeface="Lato"/>
              </a:rPr>
              <a:t>Imagine our 1000 x 1000 screen. That’s now 1 million rays shot out per frame!</a:t>
            </a:r>
          </a:p>
          <a:p>
            <a:pPr indent="-311150" lvl="0" marL="457200" rtl="0">
              <a:lnSpc>
                <a:spcPct val="115000"/>
              </a:lnSpc>
              <a:spcBef>
                <a:spcPts val="0"/>
              </a:spcBef>
              <a:spcAft>
                <a:spcPts val="1600"/>
              </a:spcAft>
              <a:buClr>
                <a:schemeClr val="accent1"/>
              </a:buClr>
              <a:buSzPct val="100000"/>
              <a:buFont typeface="Lato"/>
              <a:buChar char="-"/>
            </a:pPr>
            <a:r>
              <a:rPr lang="en" sz="1300">
                <a:solidFill>
                  <a:schemeClr val="accent1"/>
                </a:solidFill>
                <a:latin typeface="Lato"/>
                <a:ea typeface="Lato"/>
                <a:cs typeface="Lato"/>
                <a:sym typeface="Lato"/>
              </a:rPr>
              <a:t>We then must check each object to see if the ray intersects it, and figure out which object is the first to be intersected!</a:t>
            </a:r>
          </a:p>
          <a:p>
            <a:pPr indent="-311150" lvl="0" marL="457200" rtl="0">
              <a:lnSpc>
                <a:spcPct val="115000"/>
              </a:lnSpc>
              <a:spcBef>
                <a:spcPts val="0"/>
              </a:spcBef>
              <a:spcAft>
                <a:spcPts val="1600"/>
              </a:spcAft>
              <a:buClr>
                <a:schemeClr val="accent1"/>
              </a:buClr>
              <a:buSzPct val="100000"/>
              <a:buFont typeface="Lato"/>
              <a:buChar char="-"/>
            </a:pPr>
            <a:r>
              <a:rPr lang="en" sz="1300">
                <a:solidFill>
                  <a:schemeClr val="accent1"/>
                </a:solidFill>
                <a:latin typeface="Lato"/>
                <a:ea typeface="Lato"/>
                <a:cs typeface="Lato"/>
                <a:sym typeface="Lato"/>
              </a:rPr>
              <a:t>With 1000 objects, that’s already a billion operations per frame!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Once again, algo slides should have lots of text so people can read the algo, instead of just hearing it!</a:t>
            </a:r>
          </a:p>
          <a:p>
            <a:pPr indent="-311150" lvl="0" marL="457200" rtl="0">
              <a:lnSpc>
                <a:spcPct val="115000"/>
              </a:lnSpc>
              <a:spcBef>
                <a:spcPts val="0"/>
              </a:spcBef>
              <a:spcAft>
                <a:spcPts val="1600"/>
              </a:spcAft>
              <a:buClr>
                <a:schemeClr val="accent1"/>
              </a:buClr>
              <a:buSzPct val="100000"/>
              <a:buFont typeface="Lato"/>
              <a:buChar char="-"/>
            </a:pPr>
            <a:r>
              <a:rPr b="1" lang="en" sz="1300">
                <a:solidFill>
                  <a:schemeClr val="accent1"/>
                </a:solidFill>
                <a:latin typeface="Lato"/>
                <a:ea typeface="Lato"/>
                <a:cs typeface="Lato"/>
                <a:sym typeface="Lato"/>
              </a:rPr>
              <a:t>Shadows were an unsolved problem. Then go over text on slide</a:t>
            </a:r>
          </a:p>
          <a:p>
            <a:pPr lvl="0" rtl="0">
              <a:lnSpc>
                <a:spcPct val="115000"/>
              </a:lnSpc>
              <a:spcBef>
                <a:spcPts val="0"/>
              </a:spcBef>
              <a:spcAft>
                <a:spcPts val="1600"/>
              </a:spcAft>
              <a:buNone/>
            </a:pPr>
            <a:r>
              <a:rPr lang="en"/>
              <a:t>When a ray hits an object, emit another ray! Call this a shadow ray.</a:t>
            </a:r>
          </a:p>
          <a:p>
            <a:pPr lvl="0" rtl="0">
              <a:lnSpc>
                <a:spcPct val="115000"/>
              </a:lnSpc>
              <a:spcBef>
                <a:spcPts val="0"/>
              </a:spcBef>
              <a:spcAft>
                <a:spcPts val="1600"/>
              </a:spcAft>
              <a:buNone/>
            </a:pPr>
            <a:r>
              <a:rPr lang="en"/>
              <a:t>The shadow ray originates from the point the emitted ray hits the object, and goes to the light source. </a:t>
            </a:r>
          </a:p>
          <a:p>
            <a:pPr lvl="0" rtl="0">
              <a:lnSpc>
                <a:spcPct val="115000"/>
              </a:lnSpc>
              <a:spcBef>
                <a:spcPts val="0"/>
              </a:spcBef>
              <a:spcAft>
                <a:spcPts val="1600"/>
              </a:spcAft>
              <a:buNone/>
            </a:pPr>
            <a:r>
              <a:rPr lang="en"/>
              <a:t>We trace a ray from the point the emitted ray hits the object, to the light source! </a:t>
            </a:r>
          </a:p>
          <a:p>
            <a:pPr lvl="0" rtl="0">
              <a:lnSpc>
                <a:spcPct val="115000"/>
              </a:lnSpc>
              <a:spcBef>
                <a:spcPts val="0"/>
              </a:spcBef>
              <a:spcAft>
                <a:spcPts val="1600"/>
              </a:spcAft>
              <a:buNone/>
            </a:pPr>
            <a:r>
              <a:rPr lang="en"/>
              <a:t>If on the way to the light source, we hit an object, then we have something in the way! </a:t>
            </a:r>
          </a:p>
          <a:p>
            <a:pPr lvl="0" rtl="0">
              <a:lnSpc>
                <a:spcPct val="115000"/>
              </a:lnSpc>
              <a:spcBef>
                <a:spcPts val="0"/>
              </a:spcBef>
              <a:spcAft>
                <a:spcPts val="1600"/>
              </a:spcAft>
              <a:buNone/>
            </a:pPr>
            <a:r>
              <a:rPr lang="en"/>
              <a:t>In this case, our pixel is in shadow, so color accordingly. </a:t>
            </a:r>
          </a:p>
          <a:p>
            <a:pPr lvl="0" rtl="0">
              <a:lnSpc>
                <a:spcPct val="115000"/>
              </a:lnSpc>
              <a:spcBef>
                <a:spcPts val="0"/>
              </a:spcBef>
              <a:spcAft>
                <a:spcPts val="1600"/>
              </a:spcAft>
              <a:buNone/>
            </a:pPr>
            <a:r>
              <a:rPr b="1" lang="en" sz="1400"/>
              <a:t>Alas, this method requires tons more rays!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At the end of this slide, mention recursion.</a:t>
            </a:r>
          </a:p>
          <a:p>
            <a:pPr indent="-311150" lvl="0" marL="457200" rtl="0">
              <a:lnSpc>
                <a:spcPct val="115000"/>
              </a:lnSpc>
              <a:spcBef>
                <a:spcPts val="0"/>
              </a:spcBef>
              <a:spcAft>
                <a:spcPts val="1600"/>
              </a:spcAft>
              <a:buClr>
                <a:schemeClr val="accent1"/>
              </a:buClr>
              <a:buSzPct val="100000"/>
              <a:buFont typeface="Lato"/>
              <a:buChar char="-"/>
            </a:pPr>
            <a:r>
              <a:rPr b="1" lang="en" sz="1300">
                <a:solidFill>
                  <a:schemeClr val="accent1"/>
                </a:solidFill>
                <a:latin typeface="Lato"/>
                <a:ea typeface="Lato"/>
                <a:cs typeface="Lato"/>
                <a:sym typeface="Lato"/>
              </a:rPr>
              <a:t>Reflection was also an unsolved problem. Then go over text on slide.</a:t>
            </a:r>
          </a:p>
          <a:p>
            <a:pPr indent="-311150" lvl="0" marL="457200" rtl="0">
              <a:lnSpc>
                <a:spcPct val="115000"/>
              </a:lnSpc>
              <a:spcBef>
                <a:spcPts val="0"/>
              </a:spcBef>
              <a:spcAft>
                <a:spcPts val="1600"/>
              </a:spcAft>
              <a:buClr>
                <a:schemeClr val="accent1"/>
              </a:buClr>
              <a:buSzPct val="100000"/>
              <a:buFont typeface="Lato"/>
              <a:buChar char="-"/>
            </a:pPr>
            <a:r>
              <a:rPr b="1" lang="en" sz="1300">
                <a:solidFill>
                  <a:schemeClr val="accent1"/>
                </a:solidFill>
                <a:latin typeface="Lato"/>
                <a:ea typeface="Lato"/>
                <a:cs typeface="Lato"/>
                <a:sym typeface="Lato"/>
              </a:rPr>
              <a:t>When the slide mentions the reflection raying hitting another objec</a:t>
            </a:r>
          </a:p>
          <a:p>
            <a:pPr indent="-311150" lvl="0" marL="457200" rtl="0">
              <a:lnSpc>
                <a:spcPct val="115000"/>
              </a:lnSpc>
              <a:spcBef>
                <a:spcPts val="0"/>
              </a:spcBef>
              <a:spcAft>
                <a:spcPts val="1600"/>
              </a:spcAft>
              <a:buClr>
                <a:schemeClr val="accent1"/>
              </a:buClr>
              <a:buSzPct val="100000"/>
              <a:buFont typeface="Lato"/>
              <a:buChar char="-"/>
            </a:pPr>
            <a:r>
              <a:rPr b="1" lang="en" sz="1300">
                <a:solidFill>
                  <a:schemeClr val="accent1"/>
                </a:solidFill>
                <a:latin typeface="Lato"/>
                <a:ea typeface="Lato"/>
                <a:cs typeface="Lato"/>
                <a:sym typeface="Lato"/>
              </a:rPr>
              <a:t>After the whole slide</a:t>
            </a:r>
          </a:p>
          <a:p>
            <a:pPr indent="-311150" lvl="0" marL="457200" rtl="0">
              <a:lnSpc>
                <a:spcPct val="115000"/>
              </a:lnSpc>
              <a:spcBef>
                <a:spcPts val="0"/>
              </a:spcBef>
              <a:spcAft>
                <a:spcPts val="1600"/>
              </a:spcAft>
              <a:buClr>
                <a:schemeClr val="accent1"/>
              </a:buClr>
              <a:buSzPct val="100000"/>
              <a:buFont typeface="Lato"/>
              <a:buChar char="-"/>
            </a:pPr>
            <a:r>
              <a:rPr b="1" lang="en" sz="1300">
                <a:solidFill>
                  <a:schemeClr val="accent1"/>
                </a:solidFill>
                <a:latin typeface="Lato"/>
                <a:ea typeface="Lato"/>
                <a:cs typeface="Lato"/>
                <a:sym typeface="Lato"/>
              </a:rPr>
              <a:t>For influencing the color of the pixel, we usually use some reflection factor to weaken the color. Some constant value to multiply how much the object’s color has an effect on the pixel. </a:t>
            </a:r>
          </a:p>
          <a:p>
            <a:pPr lvl="0" rtl="0">
              <a:lnSpc>
                <a:spcPct val="115000"/>
              </a:lnSpc>
              <a:spcBef>
                <a:spcPts val="0"/>
              </a:spcBef>
              <a:spcAft>
                <a:spcPts val="1600"/>
              </a:spcAft>
              <a:buNone/>
            </a:pPr>
            <a:r>
              <a:rPr lang="en"/>
              <a:t>When a ray hits an object, emit another ray! Call this a reflection ray</a:t>
            </a:r>
          </a:p>
          <a:p>
            <a:pPr lvl="0" rtl="0">
              <a:lnSpc>
                <a:spcPct val="115000"/>
              </a:lnSpc>
              <a:spcBef>
                <a:spcPts val="0"/>
              </a:spcBef>
              <a:spcAft>
                <a:spcPts val="1600"/>
              </a:spcAft>
              <a:buNone/>
            </a:pPr>
            <a:r>
              <a:rPr lang="en"/>
              <a:t>The reflection ray originates from the point the emitted ray hits the object, and goes off at an angle. That angle is determined per object, and is the angle of refraction.</a:t>
            </a:r>
          </a:p>
          <a:p>
            <a:pPr lvl="0" rtl="0">
              <a:lnSpc>
                <a:spcPct val="115000"/>
              </a:lnSpc>
              <a:spcBef>
                <a:spcPts val="0"/>
              </a:spcBef>
              <a:spcAft>
                <a:spcPts val="1600"/>
              </a:spcAft>
              <a:buNone/>
            </a:pPr>
            <a:r>
              <a:rPr lang="en"/>
              <a:t>If we the reflection ray hits an object before a certain distance, then we use that object to influence how the pixel will be colored. </a:t>
            </a:r>
          </a:p>
          <a:p>
            <a:pPr lvl="0" rtl="0">
              <a:lnSpc>
                <a:spcPct val="115000"/>
              </a:lnSpc>
              <a:spcBef>
                <a:spcPts val="0"/>
              </a:spcBef>
              <a:spcAft>
                <a:spcPts val="1600"/>
              </a:spcAft>
              <a:buNone/>
            </a:pPr>
            <a:r>
              <a:rPr b="1" lang="en" sz="1300">
                <a:solidFill>
                  <a:schemeClr val="accent1"/>
                </a:solidFill>
                <a:latin typeface="Lato"/>
                <a:ea typeface="Lato"/>
                <a:cs typeface="Lato"/>
                <a:sym typeface="Lato"/>
              </a:rPr>
              <a:t>If we hit another object that is also reflective, then have to recursively continue, up to a certain depth. </a:t>
            </a:r>
          </a:p>
          <a:p>
            <a:pPr lvl="0" rtl="0">
              <a:lnSpc>
                <a:spcPct val="115000"/>
              </a:lnSpc>
              <a:spcBef>
                <a:spcPts val="0"/>
              </a:spcBef>
              <a:spcAft>
                <a:spcPts val="1600"/>
              </a:spcAft>
              <a:buNone/>
            </a:pPr>
            <a:r>
              <a:t/>
            </a:r>
            <a:endParaRPr b="1" sz="1300">
              <a:solidFill>
                <a:schemeClr val="accent1"/>
              </a:solidFill>
              <a:latin typeface="Lato"/>
              <a:ea typeface="Lato"/>
              <a:cs typeface="Lato"/>
              <a:sym typeface="Lato"/>
            </a:endParaRPr>
          </a:p>
          <a:p>
            <a:pPr lvl="0" rtl="0">
              <a:lnSpc>
                <a:spcPct val="115000"/>
              </a:lnSpc>
              <a:spcBef>
                <a:spcPts val="0"/>
              </a:spcBef>
              <a:spcAft>
                <a:spcPts val="1600"/>
              </a:spcAft>
              <a:buNone/>
            </a:pPr>
            <a:r>
              <a:rPr b="1" lang="en" sz="1300">
                <a:solidFill>
                  <a:schemeClr val="accent1"/>
                </a:solidFill>
                <a:latin typeface="Lato"/>
                <a:ea typeface="Lato"/>
                <a:cs typeface="Lato"/>
                <a:sym typeface="Lato"/>
              </a:rPr>
              <a:t>Alas, </a:t>
            </a:r>
            <a:r>
              <a:rPr b="1" lang="en" sz="1400"/>
              <a:t>Once again, tons more rays! !!!!!</a:t>
            </a: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254" name="Shape 25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86"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90" name="Shape 9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Shape 91"/>
          <p:cNvSpPr txBox="1"/>
          <p:nvPr>
            <p:ph type="ctrTitle"/>
          </p:nvPr>
        </p:nvSpPr>
        <p:spPr>
          <a:xfrm>
            <a:off x="729450" y="1322450"/>
            <a:ext cx="7688100" cy="1664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ct val="100000"/>
              <a:buFont typeface="Raleway"/>
              <a:buNone/>
              <a:defRPr b="1" i="0" sz="4200" u="none" cap="none" strike="noStrike">
                <a:solidFill>
                  <a:schemeClr val="dk2"/>
                </a:solidFill>
                <a:latin typeface="Raleway"/>
                <a:ea typeface="Raleway"/>
                <a:cs typeface="Raleway"/>
                <a:sym typeface="Raleway"/>
              </a:defRPr>
            </a:lvl1pPr>
            <a:lvl2pPr indent="0" lvl="1">
              <a:spcBef>
                <a:spcPts val="0"/>
              </a:spcBef>
              <a:buClr>
                <a:schemeClr val="dk2"/>
              </a:buClr>
              <a:buSzPct val="100000"/>
              <a:buFont typeface="Raleway"/>
              <a:buNone/>
              <a:defRPr b="1" sz="4200">
                <a:solidFill>
                  <a:schemeClr val="dk2"/>
                </a:solidFill>
                <a:latin typeface="Raleway"/>
                <a:ea typeface="Raleway"/>
                <a:cs typeface="Raleway"/>
                <a:sym typeface="Raleway"/>
              </a:defRPr>
            </a:lvl2pPr>
            <a:lvl3pPr indent="0" lvl="2">
              <a:spcBef>
                <a:spcPts val="0"/>
              </a:spcBef>
              <a:buClr>
                <a:schemeClr val="dk2"/>
              </a:buClr>
              <a:buSzPct val="100000"/>
              <a:buFont typeface="Raleway"/>
              <a:buNone/>
              <a:defRPr b="1" sz="4200">
                <a:solidFill>
                  <a:schemeClr val="dk2"/>
                </a:solidFill>
                <a:latin typeface="Raleway"/>
                <a:ea typeface="Raleway"/>
                <a:cs typeface="Raleway"/>
                <a:sym typeface="Raleway"/>
              </a:defRPr>
            </a:lvl3pPr>
            <a:lvl4pPr indent="0" lvl="3">
              <a:spcBef>
                <a:spcPts val="0"/>
              </a:spcBef>
              <a:buClr>
                <a:schemeClr val="dk2"/>
              </a:buClr>
              <a:buSzPct val="100000"/>
              <a:buFont typeface="Raleway"/>
              <a:buNone/>
              <a:defRPr b="1" sz="4200">
                <a:solidFill>
                  <a:schemeClr val="dk2"/>
                </a:solidFill>
                <a:latin typeface="Raleway"/>
                <a:ea typeface="Raleway"/>
                <a:cs typeface="Raleway"/>
                <a:sym typeface="Raleway"/>
              </a:defRPr>
            </a:lvl4pPr>
            <a:lvl5pPr indent="0" lvl="4">
              <a:spcBef>
                <a:spcPts val="0"/>
              </a:spcBef>
              <a:buClr>
                <a:schemeClr val="dk2"/>
              </a:buClr>
              <a:buSzPct val="100000"/>
              <a:buFont typeface="Raleway"/>
              <a:buNone/>
              <a:defRPr b="1" sz="4200">
                <a:solidFill>
                  <a:schemeClr val="dk2"/>
                </a:solidFill>
                <a:latin typeface="Raleway"/>
                <a:ea typeface="Raleway"/>
                <a:cs typeface="Raleway"/>
                <a:sym typeface="Raleway"/>
              </a:defRPr>
            </a:lvl5pPr>
            <a:lvl6pPr indent="0" lvl="5">
              <a:spcBef>
                <a:spcPts val="0"/>
              </a:spcBef>
              <a:buClr>
                <a:schemeClr val="dk2"/>
              </a:buClr>
              <a:buSzPct val="100000"/>
              <a:buFont typeface="Raleway"/>
              <a:buNone/>
              <a:defRPr b="1" sz="4200">
                <a:solidFill>
                  <a:schemeClr val="dk2"/>
                </a:solidFill>
                <a:latin typeface="Raleway"/>
                <a:ea typeface="Raleway"/>
                <a:cs typeface="Raleway"/>
                <a:sym typeface="Raleway"/>
              </a:defRPr>
            </a:lvl6pPr>
            <a:lvl7pPr indent="0" lvl="6">
              <a:spcBef>
                <a:spcPts val="0"/>
              </a:spcBef>
              <a:buClr>
                <a:schemeClr val="dk2"/>
              </a:buClr>
              <a:buSzPct val="100000"/>
              <a:buFont typeface="Raleway"/>
              <a:buNone/>
              <a:defRPr b="1" sz="4200">
                <a:solidFill>
                  <a:schemeClr val="dk2"/>
                </a:solidFill>
                <a:latin typeface="Raleway"/>
                <a:ea typeface="Raleway"/>
                <a:cs typeface="Raleway"/>
                <a:sym typeface="Raleway"/>
              </a:defRPr>
            </a:lvl7pPr>
            <a:lvl8pPr indent="0" lvl="7">
              <a:spcBef>
                <a:spcPts val="0"/>
              </a:spcBef>
              <a:buClr>
                <a:schemeClr val="dk2"/>
              </a:buClr>
              <a:buSzPct val="100000"/>
              <a:buFont typeface="Raleway"/>
              <a:buNone/>
              <a:defRPr b="1" sz="4200">
                <a:solidFill>
                  <a:schemeClr val="dk2"/>
                </a:solidFill>
                <a:latin typeface="Raleway"/>
                <a:ea typeface="Raleway"/>
                <a:cs typeface="Raleway"/>
                <a:sym typeface="Raleway"/>
              </a:defRPr>
            </a:lvl8pPr>
            <a:lvl9pPr indent="0" lvl="8">
              <a:spcBef>
                <a:spcPts val="0"/>
              </a:spcBef>
              <a:buClr>
                <a:schemeClr val="dk2"/>
              </a:buClr>
              <a:buSzPct val="100000"/>
              <a:buFont typeface="Raleway"/>
              <a:buNone/>
              <a:defRPr b="1" sz="4200">
                <a:solidFill>
                  <a:schemeClr val="dk2"/>
                </a:solidFill>
                <a:latin typeface="Raleway"/>
                <a:ea typeface="Raleway"/>
                <a:cs typeface="Raleway"/>
                <a:sym typeface="Raleway"/>
              </a:defRPr>
            </a:lvl9pPr>
          </a:lstStyle>
          <a:p/>
        </p:txBody>
      </p:sp>
      <p:sp>
        <p:nvSpPr>
          <p:cNvPr id="92" name="Shape 92"/>
          <p:cNvSpPr txBox="1"/>
          <p:nvPr>
            <p:ph idx="1" type="subTitle"/>
          </p:nvPr>
        </p:nvSpPr>
        <p:spPr>
          <a:xfrm>
            <a:off x="729627" y="3172900"/>
            <a:ext cx="7688100" cy="541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1pPr>
            <a:lvl2pPr indent="0" lvl="1"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2pPr>
            <a:lvl3pPr indent="0" lvl="2"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3pPr>
            <a:lvl4pPr indent="0" lvl="3"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4pPr>
            <a:lvl5pPr indent="0" lvl="4"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5pPr>
            <a:lvl6pPr indent="0" lvl="5"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6pPr>
            <a:lvl7pPr indent="0" lvl="6"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7pPr>
            <a:lvl8pPr indent="0" lvl="7"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8pPr>
            <a:lvl9pPr indent="0" lvl="8"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9pPr>
          </a:lstStyle>
          <a:p/>
        </p:txBody>
      </p:sp>
      <p:sp>
        <p:nvSpPr>
          <p:cNvPr id="93" name="Shape 93"/>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94" name="Shape 94"/>
        <p:cNvGrpSpPr/>
        <p:nvPr/>
      </p:nvGrpSpPr>
      <p:grpSpPr>
        <a:xfrm>
          <a:off x="0" y="0"/>
          <a:ext cx="0" cy="0"/>
          <a:chOff x="0" y="0"/>
          <a:chExt cx="0" cy="0"/>
        </a:xfrm>
      </p:grpSpPr>
      <p:sp>
        <p:nvSpPr>
          <p:cNvPr id="95" name="Shape 95"/>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96" name="Shape 96"/>
          <p:cNvGrpSpPr/>
          <p:nvPr/>
        </p:nvGrpSpPr>
        <p:grpSpPr>
          <a:xfrm>
            <a:off x="830392" y="1191256"/>
            <a:ext cx="745763" cy="45826"/>
            <a:chOff x="4580561" y="2589004"/>
            <a:chExt cx="1064464" cy="25200"/>
          </a:xfrm>
        </p:grpSpPr>
        <p:sp>
          <p:nvSpPr>
            <p:cNvPr id="97" name="Shape 97"/>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98" name="Shape 98"/>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Shape 99"/>
          <p:cNvSpPr txBox="1"/>
          <p:nvPr>
            <p:ph type="title"/>
          </p:nvPr>
        </p:nvSpPr>
        <p:spPr>
          <a:xfrm>
            <a:off x="729450" y="1318650"/>
            <a:ext cx="7688700" cy="535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ct val="100000"/>
              <a:buFont typeface="Raleway"/>
              <a:buNone/>
              <a:defRPr b="1" i="0" sz="2600" u="none" cap="none" strike="noStrike">
                <a:solidFill>
                  <a:schemeClr val="dk2"/>
                </a:solidFill>
                <a:latin typeface="Raleway"/>
                <a:ea typeface="Raleway"/>
                <a:cs typeface="Raleway"/>
                <a:sym typeface="Raleway"/>
              </a:defRPr>
            </a:lvl1pPr>
            <a:lvl2pPr indent="0" lvl="1">
              <a:spcBef>
                <a:spcPts val="0"/>
              </a:spcBef>
              <a:buClr>
                <a:schemeClr val="dk2"/>
              </a:buClr>
              <a:buSzPct val="100000"/>
              <a:buFont typeface="Raleway"/>
              <a:buNone/>
              <a:defRPr b="1" sz="2600">
                <a:solidFill>
                  <a:schemeClr val="dk2"/>
                </a:solidFill>
                <a:latin typeface="Raleway"/>
                <a:ea typeface="Raleway"/>
                <a:cs typeface="Raleway"/>
                <a:sym typeface="Raleway"/>
              </a:defRPr>
            </a:lvl2pPr>
            <a:lvl3pPr indent="0" lvl="2">
              <a:spcBef>
                <a:spcPts val="0"/>
              </a:spcBef>
              <a:buClr>
                <a:schemeClr val="dk2"/>
              </a:buClr>
              <a:buSzPct val="100000"/>
              <a:buFont typeface="Raleway"/>
              <a:buNone/>
              <a:defRPr b="1" sz="2600">
                <a:solidFill>
                  <a:schemeClr val="dk2"/>
                </a:solidFill>
                <a:latin typeface="Raleway"/>
                <a:ea typeface="Raleway"/>
                <a:cs typeface="Raleway"/>
                <a:sym typeface="Raleway"/>
              </a:defRPr>
            </a:lvl3pPr>
            <a:lvl4pPr indent="0" lvl="3">
              <a:spcBef>
                <a:spcPts val="0"/>
              </a:spcBef>
              <a:buClr>
                <a:schemeClr val="dk2"/>
              </a:buClr>
              <a:buSzPct val="100000"/>
              <a:buFont typeface="Raleway"/>
              <a:buNone/>
              <a:defRPr b="1" sz="2600">
                <a:solidFill>
                  <a:schemeClr val="dk2"/>
                </a:solidFill>
                <a:latin typeface="Raleway"/>
                <a:ea typeface="Raleway"/>
                <a:cs typeface="Raleway"/>
                <a:sym typeface="Raleway"/>
              </a:defRPr>
            </a:lvl4pPr>
            <a:lvl5pPr indent="0" lvl="4">
              <a:spcBef>
                <a:spcPts val="0"/>
              </a:spcBef>
              <a:buClr>
                <a:schemeClr val="dk2"/>
              </a:buClr>
              <a:buSzPct val="100000"/>
              <a:buFont typeface="Raleway"/>
              <a:buNone/>
              <a:defRPr b="1" sz="2600">
                <a:solidFill>
                  <a:schemeClr val="dk2"/>
                </a:solidFill>
                <a:latin typeface="Raleway"/>
                <a:ea typeface="Raleway"/>
                <a:cs typeface="Raleway"/>
                <a:sym typeface="Raleway"/>
              </a:defRPr>
            </a:lvl5pPr>
            <a:lvl6pPr indent="0" lvl="5">
              <a:spcBef>
                <a:spcPts val="0"/>
              </a:spcBef>
              <a:buClr>
                <a:schemeClr val="dk2"/>
              </a:buClr>
              <a:buSzPct val="100000"/>
              <a:buFont typeface="Raleway"/>
              <a:buNone/>
              <a:defRPr b="1" sz="2600">
                <a:solidFill>
                  <a:schemeClr val="dk2"/>
                </a:solidFill>
                <a:latin typeface="Raleway"/>
                <a:ea typeface="Raleway"/>
                <a:cs typeface="Raleway"/>
                <a:sym typeface="Raleway"/>
              </a:defRPr>
            </a:lvl6pPr>
            <a:lvl7pPr indent="0" lvl="6">
              <a:spcBef>
                <a:spcPts val="0"/>
              </a:spcBef>
              <a:buClr>
                <a:schemeClr val="dk2"/>
              </a:buClr>
              <a:buSzPct val="100000"/>
              <a:buFont typeface="Raleway"/>
              <a:buNone/>
              <a:defRPr b="1" sz="2600">
                <a:solidFill>
                  <a:schemeClr val="dk2"/>
                </a:solidFill>
                <a:latin typeface="Raleway"/>
                <a:ea typeface="Raleway"/>
                <a:cs typeface="Raleway"/>
                <a:sym typeface="Raleway"/>
              </a:defRPr>
            </a:lvl7pPr>
            <a:lvl8pPr indent="0" lvl="7">
              <a:spcBef>
                <a:spcPts val="0"/>
              </a:spcBef>
              <a:buClr>
                <a:schemeClr val="dk2"/>
              </a:buClr>
              <a:buSzPct val="100000"/>
              <a:buFont typeface="Raleway"/>
              <a:buNone/>
              <a:defRPr b="1" sz="2600">
                <a:solidFill>
                  <a:schemeClr val="dk2"/>
                </a:solidFill>
                <a:latin typeface="Raleway"/>
                <a:ea typeface="Raleway"/>
                <a:cs typeface="Raleway"/>
                <a:sym typeface="Raleway"/>
              </a:defRPr>
            </a:lvl8pPr>
            <a:lvl9pPr indent="0" lvl="8">
              <a:spcBef>
                <a:spcPts val="0"/>
              </a:spcBef>
              <a:buClr>
                <a:schemeClr val="dk2"/>
              </a:buClr>
              <a:buSzPct val="100000"/>
              <a:buFont typeface="Raleway"/>
              <a:buNone/>
              <a:defRPr b="1" sz="2600">
                <a:solidFill>
                  <a:schemeClr val="dk2"/>
                </a:solidFill>
                <a:latin typeface="Raleway"/>
                <a:ea typeface="Raleway"/>
                <a:cs typeface="Raleway"/>
                <a:sym typeface="Raleway"/>
              </a:defRPr>
            </a:lvl9pPr>
          </a:lstStyle>
          <a:p/>
        </p:txBody>
      </p:sp>
      <p:sp>
        <p:nvSpPr>
          <p:cNvPr id="100" name="Shape 100"/>
          <p:cNvSpPr txBox="1"/>
          <p:nvPr>
            <p:ph idx="1" type="body"/>
          </p:nvPr>
        </p:nvSpPr>
        <p:spPr>
          <a:xfrm>
            <a:off x="729450" y="2078875"/>
            <a:ext cx="7688700" cy="22611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accent1"/>
              </a:buClr>
              <a:buSzPct val="100000"/>
              <a:buFont typeface="Lato"/>
              <a:buChar char="●"/>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101" name="Shape 101"/>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02" name="Shape 102"/>
        <p:cNvGrpSpPr/>
        <p:nvPr/>
      </p:nvGrpSpPr>
      <p:grpSpPr>
        <a:xfrm>
          <a:off x="0" y="0"/>
          <a:ext cx="0" cy="0"/>
          <a:chOff x="0" y="0"/>
          <a:chExt cx="0" cy="0"/>
        </a:xfrm>
      </p:grpSpPr>
      <p:sp>
        <p:nvSpPr>
          <p:cNvPr id="103" name="Shape 103"/>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Shape 104"/>
          <p:cNvGrpSpPr/>
          <p:nvPr/>
        </p:nvGrpSpPr>
        <p:grpSpPr>
          <a:xfrm>
            <a:off x="830392" y="1191256"/>
            <a:ext cx="745763" cy="45826"/>
            <a:chOff x="4580561" y="2589004"/>
            <a:chExt cx="1064464" cy="25200"/>
          </a:xfrm>
        </p:grpSpPr>
        <p:sp>
          <p:nvSpPr>
            <p:cNvPr id="105" name="Shape 105"/>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Shape 107"/>
          <p:cNvSpPr txBox="1"/>
          <p:nvPr>
            <p:ph type="title"/>
          </p:nvPr>
        </p:nvSpPr>
        <p:spPr>
          <a:xfrm>
            <a:off x="729450" y="1318650"/>
            <a:ext cx="7688400" cy="535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ct val="100000"/>
              <a:buFont typeface="Raleway"/>
              <a:buNone/>
              <a:defRPr b="1" i="0" sz="2600" u="none" cap="none" strike="noStrike">
                <a:solidFill>
                  <a:schemeClr val="dk2"/>
                </a:solidFill>
                <a:latin typeface="Raleway"/>
                <a:ea typeface="Raleway"/>
                <a:cs typeface="Raleway"/>
                <a:sym typeface="Raleway"/>
              </a:defRPr>
            </a:lvl1pPr>
            <a:lvl2pPr indent="0" lvl="1">
              <a:spcBef>
                <a:spcPts val="0"/>
              </a:spcBef>
              <a:buClr>
                <a:schemeClr val="dk2"/>
              </a:buClr>
              <a:buSzPct val="100000"/>
              <a:buFont typeface="Raleway"/>
              <a:buNone/>
              <a:defRPr b="1" sz="2600">
                <a:solidFill>
                  <a:schemeClr val="dk2"/>
                </a:solidFill>
                <a:latin typeface="Raleway"/>
                <a:ea typeface="Raleway"/>
                <a:cs typeface="Raleway"/>
                <a:sym typeface="Raleway"/>
              </a:defRPr>
            </a:lvl2pPr>
            <a:lvl3pPr indent="0" lvl="2">
              <a:spcBef>
                <a:spcPts val="0"/>
              </a:spcBef>
              <a:buClr>
                <a:schemeClr val="dk2"/>
              </a:buClr>
              <a:buSzPct val="100000"/>
              <a:buFont typeface="Raleway"/>
              <a:buNone/>
              <a:defRPr b="1" sz="2600">
                <a:solidFill>
                  <a:schemeClr val="dk2"/>
                </a:solidFill>
                <a:latin typeface="Raleway"/>
                <a:ea typeface="Raleway"/>
                <a:cs typeface="Raleway"/>
                <a:sym typeface="Raleway"/>
              </a:defRPr>
            </a:lvl3pPr>
            <a:lvl4pPr indent="0" lvl="3">
              <a:spcBef>
                <a:spcPts val="0"/>
              </a:spcBef>
              <a:buClr>
                <a:schemeClr val="dk2"/>
              </a:buClr>
              <a:buSzPct val="100000"/>
              <a:buFont typeface="Raleway"/>
              <a:buNone/>
              <a:defRPr b="1" sz="2600">
                <a:solidFill>
                  <a:schemeClr val="dk2"/>
                </a:solidFill>
                <a:latin typeface="Raleway"/>
                <a:ea typeface="Raleway"/>
                <a:cs typeface="Raleway"/>
                <a:sym typeface="Raleway"/>
              </a:defRPr>
            </a:lvl4pPr>
            <a:lvl5pPr indent="0" lvl="4">
              <a:spcBef>
                <a:spcPts val="0"/>
              </a:spcBef>
              <a:buClr>
                <a:schemeClr val="dk2"/>
              </a:buClr>
              <a:buSzPct val="100000"/>
              <a:buFont typeface="Raleway"/>
              <a:buNone/>
              <a:defRPr b="1" sz="2600">
                <a:solidFill>
                  <a:schemeClr val="dk2"/>
                </a:solidFill>
                <a:latin typeface="Raleway"/>
                <a:ea typeface="Raleway"/>
                <a:cs typeface="Raleway"/>
                <a:sym typeface="Raleway"/>
              </a:defRPr>
            </a:lvl5pPr>
            <a:lvl6pPr indent="0" lvl="5">
              <a:spcBef>
                <a:spcPts val="0"/>
              </a:spcBef>
              <a:buClr>
                <a:schemeClr val="dk2"/>
              </a:buClr>
              <a:buSzPct val="100000"/>
              <a:buFont typeface="Raleway"/>
              <a:buNone/>
              <a:defRPr b="1" sz="2600">
                <a:solidFill>
                  <a:schemeClr val="dk2"/>
                </a:solidFill>
                <a:latin typeface="Raleway"/>
                <a:ea typeface="Raleway"/>
                <a:cs typeface="Raleway"/>
                <a:sym typeface="Raleway"/>
              </a:defRPr>
            </a:lvl6pPr>
            <a:lvl7pPr indent="0" lvl="6">
              <a:spcBef>
                <a:spcPts val="0"/>
              </a:spcBef>
              <a:buClr>
                <a:schemeClr val="dk2"/>
              </a:buClr>
              <a:buSzPct val="100000"/>
              <a:buFont typeface="Raleway"/>
              <a:buNone/>
              <a:defRPr b="1" sz="2600">
                <a:solidFill>
                  <a:schemeClr val="dk2"/>
                </a:solidFill>
                <a:latin typeface="Raleway"/>
                <a:ea typeface="Raleway"/>
                <a:cs typeface="Raleway"/>
                <a:sym typeface="Raleway"/>
              </a:defRPr>
            </a:lvl7pPr>
            <a:lvl8pPr indent="0" lvl="7">
              <a:spcBef>
                <a:spcPts val="0"/>
              </a:spcBef>
              <a:buClr>
                <a:schemeClr val="dk2"/>
              </a:buClr>
              <a:buSzPct val="100000"/>
              <a:buFont typeface="Raleway"/>
              <a:buNone/>
              <a:defRPr b="1" sz="2600">
                <a:solidFill>
                  <a:schemeClr val="dk2"/>
                </a:solidFill>
                <a:latin typeface="Raleway"/>
                <a:ea typeface="Raleway"/>
                <a:cs typeface="Raleway"/>
                <a:sym typeface="Raleway"/>
              </a:defRPr>
            </a:lvl8pPr>
            <a:lvl9pPr indent="0" lvl="8">
              <a:spcBef>
                <a:spcPts val="0"/>
              </a:spcBef>
              <a:buClr>
                <a:schemeClr val="dk2"/>
              </a:buClr>
              <a:buSzPct val="100000"/>
              <a:buFont typeface="Raleway"/>
              <a:buNone/>
              <a:defRPr b="1" sz="2600">
                <a:solidFill>
                  <a:schemeClr val="dk2"/>
                </a:solidFill>
                <a:latin typeface="Raleway"/>
                <a:ea typeface="Raleway"/>
                <a:cs typeface="Raleway"/>
                <a:sym typeface="Raleway"/>
              </a:defRPr>
            </a:lvl9pPr>
          </a:lstStyle>
          <a:p/>
        </p:txBody>
      </p:sp>
      <p:sp>
        <p:nvSpPr>
          <p:cNvPr id="108" name="Shape 108"/>
          <p:cNvSpPr txBox="1"/>
          <p:nvPr>
            <p:ph idx="1" type="body"/>
          </p:nvPr>
        </p:nvSpPr>
        <p:spPr>
          <a:xfrm>
            <a:off x="729325" y="2078875"/>
            <a:ext cx="3774300" cy="22611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accent1"/>
              </a:buClr>
              <a:buSzPct val="100000"/>
              <a:buFont typeface="Lato"/>
              <a:buChar char="●"/>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109" name="Shape 109"/>
          <p:cNvSpPr txBox="1"/>
          <p:nvPr>
            <p:ph idx="2" type="body"/>
          </p:nvPr>
        </p:nvSpPr>
        <p:spPr>
          <a:xfrm>
            <a:off x="4643604" y="2078875"/>
            <a:ext cx="3774300" cy="22611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accent1"/>
              </a:buClr>
              <a:buSzPct val="100000"/>
              <a:buFont typeface="Lato"/>
              <a:buChar char="●"/>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110" name="Shape 110"/>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11" name="Shape 111"/>
        <p:cNvGrpSpPr/>
        <p:nvPr/>
      </p:nvGrpSpPr>
      <p:grpSpPr>
        <a:xfrm>
          <a:off x="0" y="0"/>
          <a:ext cx="0" cy="0"/>
          <a:chOff x="0" y="0"/>
          <a:chExt cx="0" cy="0"/>
        </a:xfrm>
      </p:grpSpPr>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14" name="Shape 114"/>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15" name="Shape 115"/>
          <p:cNvSpPr txBox="1"/>
          <p:nvPr>
            <p:ph type="title"/>
          </p:nvPr>
        </p:nvSpPr>
        <p:spPr>
          <a:xfrm>
            <a:off x="729450" y="1322450"/>
            <a:ext cx="7688400" cy="15186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100000"/>
              <a:buFont typeface="Raleway"/>
              <a:buNone/>
              <a:defRPr b="1" i="0" sz="3600" u="none" cap="none" strike="noStrike">
                <a:solidFill>
                  <a:schemeClr val="lt1"/>
                </a:solidFill>
                <a:latin typeface="Raleway"/>
                <a:ea typeface="Raleway"/>
                <a:cs typeface="Raleway"/>
                <a:sym typeface="Raleway"/>
              </a:defRPr>
            </a:lvl1pPr>
            <a:lvl2pPr indent="0" lvl="1">
              <a:spcBef>
                <a:spcPts val="0"/>
              </a:spcBef>
              <a:buClr>
                <a:schemeClr val="lt1"/>
              </a:buClr>
              <a:buSzPct val="100000"/>
              <a:buFont typeface="Raleway"/>
              <a:buNone/>
              <a:defRPr b="1" sz="3600">
                <a:solidFill>
                  <a:schemeClr val="lt1"/>
                </a:solidFill>
                <a:latin typeface="Raleway"/>
                <a:ea typeface="Raleway"/>
                <a:cs typeface="Raleway"/>
                <a:sym typeface="Raleway"/>
              </a:defRPr>
            </a:lvl2pPr>
            <a:lvl3pPr indent="0" lvl="2">
              <a:spcBef>
                <a:spcPts val="0"/>
              </a:spcBef>
              <a:buClr>
                <a:schemeClr val="lt1"/>
              </a:buClr>
              <a:buSzPct val="100000"/>
              <a:buFont typeface="Raleway"/>
              <a:buNone/>
              <a:defRPr b="1" sz="3600">
                <a:solidFill>
                  <a:schemeClr val="lt1"/>
                </a:solidFill>
                <a:latin typeface="Raleway"/>
                <a:ea typeface="Raleway"/>
                <a:cs typeface="Raleway"/>
                <a:sym typeface="Raleway"/>
              </a:defRPr>
            </a:lvl3pPr>
            <a:lvl4pPr indent="0" lvl="3">
              <a:spcBef>
                <a:spcPts val="0"/>
              </a:spcBef>
              <a:buClr>
                <a:schemeClr val="lt1"/>
              </a:buClr>
              <a:buSzPct val="100000"/>
              <a:buFont typeface="Raleway"/>
              <a:buNone/>
              <a:defRPr b="1" sz="3600">
                <a:solidFill>
                  <a:schemeClr val="lt1"/>
                </a:solidFill>
                <a:latin typeface="Raleway"/>
                <a:ea typeface="Raleway"/>
                <a:cs typeface="Raleway"/>
                <a:sym typeface="Raleway"/>
              </a:defRPr>
            </a:lvl4pPr>
            <a:lvl5pPr indent="0" lvl="4">
              <a:spcBef>
                <a:spcPts val="0"/>
              </a:spcBef>
              <a:buClr>
                <a:schemeClr val="lt1"/>
              </a:buClr>
              <a:buSzPct val="100000"/>
              <a:buFont typeface="Raleway"/>
              <a:buNone/>
              <a:defRPr b="1" sz="3600">
                <a:solidFill>
                  <a:schemeClr val="lt1"/>
                </a:solidFill>
                <a:latin typeface="Raleway"/>
                <a:ea typeface="Raleway"/>
                <a:cs typeface="Raleway"/>
                <a:sym typeface="Raleway"/>
              </a:defRPr>
            </a:lvl5pPr>
            <a:lvl6pPr indent="0" lvl="5">
              <a:spcBef>
                <a:spcPts val="0"/>
              </a:spcBef>
              <a:buClr>
                <a:schemeClr val="lt1"/>
              </a:buClr>
              <a:buSzPct val="100000"/>
              <a:buFont typeface="Raleway"/>
              <a:buNone/>
              <a:defRPr b="1" sz="3600">
                <a:solidFill>
                  <a:schemeClr val="lt1"/>
                </a:solidFill>
                <a:latin typeface="Raleway"/>
                <a:ea typeface="Raleway"/>
                <a:cs typeface="Raleway"/>
                <a:sym typeface="Raleway"/>
              </a:defRPr>
            </a:lvl6pPr>
            <a:lvl7pPr indent="0" lvl="6">
              <a:spcBef>
                <a:spcPts val="0"/>
              </a:spcBef>
              <a:buClr>
                <a:schemeClr val="lt1"/>
              </a:buClr>
              <a:buSzPct val="100000"/>
              <a:buFont typeface="Raleway"/>
              <a:buNone/>
              <a:defRPr b="1" sz="3600">
                <a:solidFill>
                  <a:schemeClr val="lt1"/>
                </a:solidFill>
                <a:latin typeface="Raleway"/>
                <a:ea typeface="Raleway"/>
                <a:cs typeface="Raleway"/>
                <a:sym typeface="Raleway"/>
              </a:defRPr>
            </a:lvl7pPr>
            <a:lvl8pPr indent="0" lvl="7">
              <a:spcBef>
                <a:spcPts val="0"/>
              </a:spcBef>
              <a:buClr>
                <a:schemeClr val="lt1"/>
              </a:buClr>
              <a:buSzPct val="100000"/>
              <a:buFont typeface="Raleway"/>
              <a:buNone/>
              <a:defRPr b="1" sz="3600">
                <a:solidFill>
                  <a:schemeClr val="lt1"/>
                </a:solidFill>
                <a:latin typeface="Raleway"/>
                <a:ea typeface="Raleway"/>
                <a:cs typeface="Raleway"/>
                <a:sym typeface="Raleway"/>
              </a:defRPr>
            </a:lvl8pPr>
            <a:lvl9pPr indent="0" lvl="8">
              <a:spcBef>
                <a:spcPts val="0"/>
              </a:spcBef>
              <a:buClr>
                <a:schemeClr val="lt1"/>
              </a:buClr>
              <a:buSzPct val="100000"/>
              <a:buFont typeface="Raleway"/>
              <a:buNone/>
              <a:defRPr b="1" sz="3600">
                <a:solidFill>
                  <a:schemeClr val="lt1"/>
                </a:solidFill>
                <a:latin typeface="Raleway"/>
                <a:ea typeface="Raleway"/>
                <a:cs typeface="Raleway"/>
                <a:sym typeface="Raleway"/>
              </a:defRPr>
            </a:lvl9pPr>
          </a:lstStyle>
          <a:p/>
        </p:txBody>
      </p:sp>
      <p:sp>
        <p:nvSpPr>
          <p:cNvPr id="116" name="Shape 116"/>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lt1"/>
              </a:buClr>
              <a:buSzPct val="100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7" name="Shape 117"/>
        <p:cNvGrpSpPr/>
        <p:nvPr/>
      </p:nvGrpSpPr>
      <p:grpSpPr>
        <a:xfrm>
          <a:off x="0" y="0"/>
          <a:ext cx="0" cy="0"/>
          <a:chOff x="0" y="0"/>
          <a:chExt cx="0" cy="0"/>
        </a:xfrm>
      </p:grpSpPr>
      <p:sp>
        <p:nvSpPr>
          <p:cNvPr id="118" name="Shape 11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Shape 119"/>
          <p:cNvGrpSpPr/>
          <p:nvPr/>
        </p:nvGrpSpPr>
        <p:grpSpPr>
          <a:xfrm>
            <a:off x="830392" y="1191256"/>
            <a:ext cx="745763" cy="45826"/>
            <a:chOff x="4580561" y="2589004"/>
            <a:chExt cx="1064464" cy="25200"/>
          </a:xfrm>
        </p:grpSpPr>
        <p:sp>
          <p:nvSpPr>
            <p:cNvPr id="120" name="Shape 12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21" name="Shape 12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Shape 122"/>
          <p:cNvSpPr txBox="1"/>
          <p:nvPr>
            <p:ph type="title"/>
          </p:nvPr>
        </p:nvSpPr>
        <p:spPr>
          <a:xfrm>
            <a:off x="729450" y="1318650"/>
            <a:ext cx="7688400" cy="535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ct val="100000"/>
              <a:buFont typeface="Raleway"/>
              <a:buNone/>
              <a:defRPr b="1" i="0" sz="2600" u="none" cap="none" strike="noStrike">
                <a:solidFill>
                  <a:schemeClr val="dk2"/>
                </a:solidFill>
                <a:latin typeface="Raleway"/>
                <a:ea typeface="Raleway"/>
                <a:cs typeface="Raleway"/>
                <a:sym typeface="Raleway"/>
              </a:defRPr>
            </a:lvl1pPr>
            <a:lvl2pPr indent="0" lvl="1">
              <a:spcBef>
                <a:spcPts val="0"/>
              </a:spcBef>
              <a:buClr>
                <a:schemeClr val="dk2"/>
              </a:buClr>
              <a:buSzPct val="100000"/>
              <a:buFont typeface="Raleway"/>
              <a:buNone/>
              <a:defRPr b="1" sz="2600">
                <a:solidFill>
                  <a:schemeClr val="dk2"/>
                </a:solidFill>
                <a:latin typeface="Raleway"/>
                <a:ea typeface="Raleway"/>
                <a:cs typeface="Raleway"/>
                <a:sym typeface="Raleway"/>
              </a:defRPr>
            </a:lvl2pPr>
            <a:lvl3pPr indent="0" lvl="2">
              <a:spcBef>
                <a:spcPts val="0"/>
              </a:spcBef>
              <a:buClr>
                <a:schemeClr val="dk2"/>
              </a:buClr>
              <a:buSzPct val="100000"/>
              <a:buFont typeface="Raleway"/>
              <a:buNone/>
              <a:defRPr b="1" sz="2600">
                <a:solidFill>
                  <a:schemeClr val="dk2"/>
                </a:solidFill>
                <a:latin typeface="Raleway"/>
                <a:ea typeface="Raleway"/>
                <a:cs typeface="Raleway"/>
                <a:sym typeface="Raleway"/>
              </a:defRPr>
            </a:lvl3pPr>
            <a:lvl4pPr indent="0" lvl="3">
              <a:spcBef>
                <a:spcPts val="0"/>
              </a:spcBef>
              <a:buClr>
                <a:schemeClr val="dk2"/>
              </a:buClr>
              <a:buSzPct val="100000"/>
              <a:buFont typeface="Raleway"/>
              <a:buNone/>
              <a:defRPr b="1" sz="2600">
                <a:solidFill>
                  <a:schemeClr val="dk2"/>
                </a:solidFill>
                <a:latin typeface="Raleway"/>
                <a:ea typeface="Raleway"/>
                <a:cs typeface="Raleway"/>
                <a:sym typeface="Raleway"/>
              </a:defRPr>
            </a:lvl4pPr>
            <a:lvl5pPr indent="0" lvl="4">
              <a:spcBef>
                <a:spcPts val="0"/>
              </a:spcBef>
              <a:buClr>
                <a:schemeClr val="dk2"/>
              </a:buClr>
              <a:buSzPct val="100000"/>
              <a:buFont typeface="Raleway"/>
              <a:buNone/>
              <a:defRPr b="1" sz="2600">
                <a:solidFill>
                  <a:schemeClr val="dk2"/>
                </a:solidFill>
                <a:latin typeface="Raleway"/>
                <a:ea typeface="Raleway"/>
                <a:cs typeface="Raleway"/>
                <a:sym typeface="Raleway"/>
              </a:defRPr>
            </a:lvl5pPr>
            <a:lvl6pPr indent="0" lvl="5">
              <a:spcBef>
                <a:spcPts val="0"/>
              </a:spcBef>
              <a:buClr>
                <a:schemeClr val="dk2"/>
              </a:buClr>
              <a:buSzPct val="100000"/>
              <a:buFont typeface="Raleway"/>
              <a:buNone/>
              <a:defRPr b="1" sz="2600">
                <a:solidFill>
                  <a:schemeClr val="dk2"/>
                </a:solidFill>
                <a:latin typeface="Raleway"/>
                <a:ea typeface="Raleway"/>
                <a:cs typeface="Raleway"/>
                <a:sym typeface="Raleway"/>
              </a:defRPr>
            </a:lvl6pPr>
            <a:lvl7pPr indent="0" lvl="6">
              <a:spcBef>
                <a:spcPts val="0"/>
              </a:spcBef>
              <a:buClr>
                <a:schemeClr val="dk2"/>
              </a:buClr>
              <a:buSzPct val="100000"/>
              <a:buFont typeface="Raleway"/>
              <a:buNone/>
              <a:defRPr b="1" sz="2600">
                <a:solidFill>
                  <a:schemeClr val="dk2"/>
                </a:solidFill>
                <a:latin typeface="Raleway"/>
                <a:ea typeface="Raleway"/>
                <a:cs typeface="Raleway"/>
                <a:sym typeface="Raleway"/>
              </a:defRPr>
            </a:lvl7pPr>
            <a:lvl8pPr indent="0" lvl="7">
              <a:spcBef>
                <a:spcPts val="0"/>
              </a:spcBef>
              <a:buClr>
                <a:schemeClr val="dk2"/>
              </a:buClr>
              <a:buSzPct val="100000"/>
              <a:buFont typeface="Raleway"/>
              <a:buNone/>
              <a:defRPr b="1" sz="2600">
                <a:solidFill>
                  <a:schemeClr val="dk2"/>
                </a:solidFill>
                <a:latin typeface="Raleway"/>
                <a:ea typeface="Raleway"/>
                <a:cs typeface="Raleway"/>
                <a:sym typeface="Raleway"/>
              </a:defRPr>
            </a:lvl8pPr>
            <a:lvl9pPr indent="0" lvl="8">
              <a:spcBef>
                <a:spcPts val="0"/>
              </a:spcBef>
              <a:buClr>
                <a:schemeClr val="dk2"/>
              </a:buClr>
              <a:buSzPct val="100000"/>
              <a:buFont typeface="Raleway"/>
              <a:buNone/>
              <a:defRPr b="1" sz="2600">
                <a:solidFill>
                  <a:schemeClr val="dk2"/>
                </a:solidFill>
                <a:latin typeface="Raleway"/>
                <a:ea typeface="Raleway"/>
                <a:cs typeface="Raleway"/>
                <a:sym typeface="Raleway"/>
              </a:defRPr>
            </a:lvl9pPr>
          </a:lstStyle>
          <a:p/>
        </p:txBody>
      </p:sp>
      <p:sp>
        <p:nvSpPr>
          <p:cNvPr id="123" name="Shape 123"/>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24" name="Shape 124"/>
        <p:cNvGrpSpPr/>
        <p:nvPr/>
      </p:nvGrpSpPr>
      <p:grpSpPr>
        <a:xfrm>
          <a:off x="0" y="0"/>
          <a:ext cx="0" cy="0"/>
          <a:chOff x="0" y="0"/>
          <a:chExt cx="0" cy="0"/>
        </a:xfrm>
      </p:grpSpPr>
      <p:sp>
        <p:nvSpPr>
          <p:cNvPr id="125" name="Shape 125"/>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Shape 126"/>
          <p:cNvGrpSpPr/>
          <p:nvPr/>
        </p:nvGrpSpPr>
        <p:grpSpPr>
          <a:xfrm>
            <a:off x="830392" y="1191256"/>
            <a:ext cx="745763" cy="45826"/>
            <a:chOff x="4580561" y="2589004"/>
            <a:chExt cx="1064464" cy="25200"/>
          </a:xfrm>
        </p:grpSpPr>
        <p:sp>
          <p:nvSpPr>
            <p:cNvPr id="127" name="Shape 127"/>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28" name="Shape 128"/>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Shape 129"/>
          <p:cNvSpPr txBox="1"/>
          <p:nvPr>
            <p:ph type="title"/>
          </p:nvPr>
        </p:nvSpPr>
        <p:spPr>
          <a:xfrm>
            <a:off x="730000" y="1318650"/>
            <a:ext cx="3300900" cy="1381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ct val="100000"/>
              <a:buFont typeface="Raleway"/>
              <a:buNone/>
              <a:defRPr b="1" i="0" sz="2600" u="none" cap="none" strike="noStrike">
                <a:solidFill>
                  <a:schemeClr val="dk2"/>
                </a:solidFill>
                <a:latin typeface="Raleway"/>
                <a:ea typeface="Raleway"/>
                <a:cs typeface="Raleway"/>
                <a:sym typeface="Raleway"/>
              </a:defRPr>
            </a:lvl1pPr>
            <a:lvl2pPr indent="0" lvl="1">
              <a:spcBef>
                <a:spcPts val="0"/>
              </a:spcBef>
              <a:buClr>
                <a:schemeClr val="dk2"/>
              </a:buClr>
              <a:buSzPct val="100000"/>
              <a:buFont typeface="Raleway"/>
              <a:buNone/>
              <a:defRPr b="1" sz="2600">
                <a:solidFill>
                  <a:schemeClr val="dk2"/>
                </a:solidFill>
                <a:latin typeface="Raleway"/>
                <a:ea typeface="Raleway"/>
                <a:cs typeface="Raleway"/>
                <a:sym typeface="Raleway"/>
              </a:defRPr>
            </a:lvl2pPr>
            <a:lvl3pPr indent="0" lvl="2">
              <a:spcBef>
                <a:spcPts val="0"/>
              </a:spcBef>
              <a:buClr>
                <a:schemeClr val="dk2"/>
              </a:buClr>
              <a:buSzPct val="100000"/>
              <a:buFont typeface="Raleway"/>
              <a:buNone/>
              <a:defRPr b="1" sz="2600">
                <a:solidFill>
                  <a:schemeClr val="dk2"/>
                </a:solidFill>
                <a:latin typeface="Raleway"/>
                <a:ea typeface="Raleway"/>
                <a:cs typeface="Raleway"/>
                <a:sym typeface="Raleway"/>
              </a:defRPr>
            </a:lvl3pPr>
            <a:lvl4pPr indent="0" lvl="3">
              <a:spcBef>
                <a:spcPts val="0"/>
              </a:spcBef>
              <a:buClr>
                <a:schemeClr val="dk2"/>
              </a:buClr>
              <a:buSzPct val="100000"/>
              <a:buFont typeface="Raleway"/>
              <a:buNone/>
              <a:defRPr b="1" sz="2600">
                <a:solidFill>
                  <a:schemeClr val="dk2"/>
                </a:solidFill>
                <a:latin typeface="Raleway"/>
                <a:ea typeface="Raleway"/>
                <a:cs typeface="Raleway"/>
                <a:sym typeface="Raleway"/>
              </a:defRPr>
            </a:lvl4pPr>
            <a:lvl5pPr indent="0" lvl="4">
              <a:spcBef>
                <a:spcPts val="0"/>
              </a:spcBef>
              <a:buClr>
                <a:schemeClr val="dk2"/>
              </a:buClr>
              <a:buSzPct val="100000"/>
              <a:buFont typeface="Raleway"/>
              <a:buNone/>
              <a:defRPr b="1" sz="2600">
                <a:solidFill>
                  <a:schemeClr val="dk2"/>
                </a:solidFill>
                <a:latin typeface="Raleway"/>
                <a:ea typeface="Raleway"/>
                <a:cs typeface="Raleway"/>
                <a:sym typeface="Raleway"/>
              </a:defRPr>
            </a:lvl5pPr>
            <a:lvl6pPr indent="0" lvl="5">
              <a:spcBef>
                <a:spcPts val="0"/>
              </a:spcBef>
              <a:buClr>
                <a:schemeClr val="dk2"/>
              </a:buClr>
              <a:buSzPct val="100000"/>
              <a:buFont typeface="Raleway"/>
              <a:buNone/>
              <a:defRPr b="1" sz="2600">
                <a:solidFill>
                  <a:schemeClr val="dk2"/>
                </a:solidFill>
                <a:latin typeface="Raleway"/>
                <a:ea typeface="Raleway"/>
                <a:cs typeface="Raleway"/>
                <a:sym typeface="Raleway"/>
              </a:defRPr>
            </a:lvl6pPr>
            <a:lvl7pPr indent="0" lvl="6">
              <a:spcBef>
                <a:spcPts val="0"/>
              </a:spcBef>
              <a:buClr>
                <a:schemeClr val="dk2"/>
              </a:buClr>
              <a:buSzPct val="100000"/>
              <a:buFont typeface="Raleway"/>
              <a:buNone/>
              <a:defRPr b="1" sz="2600">
                <a:solidFill>
                  <a:schemeClr val="dk2"/>
                </a:solidFill>
                <a:latin typeface="Raleway"/>
                <a:ea typeface="Raleway"/>
                <a:cs typeface="Raleway"/>
                <a:sym typeface="Raleway"/>
              </a:defRPr>
            </a:lvl7pPr>
            <a:lvl8pPr indent="0" lvl="7">
              <a:spcBef>
                <a:spcPts val="0"/>
              </a:spcBef>
              <a:buClr>
                <a:schemeClr val="dk2"/>
              </a:buClr>
              <a:buSzPct val="100000"/>
              <a:buFont typeface="Raleway"/>
              <a:buNone/>
              <a:defRPr b="1" sz="2600">
                <a:solidFill>
                  <a:schemeClr val="dk2"/>
                </a:solidFill>
                <a:latin typeface="Raleway"/>
                <a:ea typeface="Raleway"/>
                <a:cs typeface="Raleway"/>
                <a:sym typeface="Raleway"/>
              </a:defRPr>
            </a:lvl8pPr>
            <a:lvl9pPr indent="0" lvl="8">
              <a:spcBef>
                <a:spcPts val="0"/>
              </a:spcBef>
              <a:buClr>
                <a:schemeClr val="dk2"/>
              </a:buClr>
              <a:buSzPct val="100000"/>
              <a:buFont typeface="Raleway"/>
              <a:buNone/>
              <a:defRPr b="1" sz="2600">
                <a:solidFill>
                  <a:schemeClr val="dk2"/>
                </a:solidFill>
                <a:latin typeface="Raleway"/>
                <a:ea typeface="Raleway"/>
                <a:cs typeface="Raleway"/>
                <a:sym typeface="Raleway"/>
              </a:defRPr>
            </a:lvl9pPr>
          </a:lstStyle>
          <a:p/>
        </p:txBody>
      </p:sp>
      <p:sp>
        <p:nvSpPr>
          <p:cNvPr id="130" name="Shape 130"/>
          <p:cNvSpPr txBox="1"/>
          <p:nvPr>
            <p:ph idx="1" type="body"/>
          </p:nvPr>
        </p:nvSpPr>
        <p:spPr>
          <a:xfrm>
            <a:off x="721225" y="2781725"/>
            <a:ext cx="3300900" cy="15975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accent1"/>
              </a:buClr>
              <a:buSzPct val="100000"/>
              <a:buFont typeface="Lato"/>
              <a:buChar char="●"/>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131" name="Shape 131"/>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132" name="Shape 132"/>
        <p:cNvGrpSpPr/>
        <p:nvPr/>
      </p:nvGrpSpPr>
      <p:grpSpPr>
        <a:xfrm>
          <a:off x="0" y="0"/>
          <a:ext cx="0" cy="0"/>
          <a:chOff x="0" y="0"/>
          <a:chExt cx="0" cy="0"/>
        </a:xfrm>
      </p:grpSpPr>
      <p:grpSp>
        <p:nvGrpSpPr>
          <p:cNvPr id="133" name="Shape 133"/>
          <p:cNvGrpSpPr/>
          <p:nvPr/>
        </p:nvGrpSpPr>
        <p:grpSpPr>
          <a:xfrm>
            <a:off x="830392" y="4169130"/>
            <a:ext cx="745763" cy="45826"/>
            <a:chOff x="4580561" y="2589004"/>
            <a:chExt cx="1064464" cy="25200"/>
          </a:xfrm>
        </p:grpSpPr>
        <p:sp>
          <p:nvSpPr>
            <p:cNvPr id="134" name="Shape 134"/>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35" name="Shape 135"/>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Shape 136"/>
          <p:cNvSpPr txBox="1"/>
          <p:nvPr>
            <p:ph type="title"/>
          </p:nvPr>
        </p:nvSpPr>
        <p:spPr>
          <a:xfrm>
            <a:off x="729450" y="864300"/>
            <a:ext cx="7021200" cy="29850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ct val="100000"/>
              <a:buFont typeface="Raleway"/>
              <a:buNone/>
              <a:defRPr b="1" i="0" sz="3600" u="none" cap="none" strike="noStrike">
                <a:solidFill>
                  <a:schemeClr val="lt1"/>
                </a:solidFill>
                <a:latin typeface="Raleway"/>
                <a:ea typeface="Raleway"/>
                <a:cs typeface="Raleway"/>
                <a:sym typeface="Raleway"/>
              </a:defRPr>
            </a:lvl1pPr>
            <a:lvl2pPr indent="0" lvl="1">
              <a:spcBef>
                <a:spcPts val="0"/>
              </a:spcBef>
              <a:buClr>
                <a:schemeClr val="lt1"/>
              </a:buClr>
              <a:buSzPct val="100000"/>
              <a:buFont typeface="Raleway"/>
              <a:buNone/>
              <a:defRPr b="1" sz="3600">
                <a:solidFill>
                  <a:schemeClr val="lt1"/>
                </a:solidFill>
                <a:latin typeface="Raleway"/>
                <a:ea typeface="Raleway"/>
                <a:cs typeface="Raleway"/>
                <a:sym typeface="Raleway"/>
              </a:defRPr>
            </a:lvl2pPr>
            <a:lvl3pPr indent="0" lvl="2">
              <a:spcBef>
                <a:spcPts val="0"/>
              </a:spcBef>
              <a:buClr>
                <a:schemeClr val="lt1"/>
              </a:buClr>
              <a:buSzPct val="100000"/>
              <a:buFont typeface="Raleway"/>
              <a:buNone/>
              <a:defRPr b="1" sz="3600">
                <a:solidFill>
                  <a:schemeClr val="lt1"/>
                </a:solidFill>
                <a:latin typeface="Raleway"/>
                <a:ea typeface="Raleway"/>
                <a:cs typeface="Raleway"/>
                <a:sym typeface="Raleway"/>
              </a:defRPr>
            </a:lvl3pPr>
            <a:lvl4pPr indent="0" lvl="3">
              <a:spcBef>
                <a:spcPts val="0"/>
              </a:spcBef>
              <a:buClr>
                <a:schemeClr val="lt1"/>
              </a:buClr>
              <a:buSzPct val="100000"/>
              <a:buFont typeface="Raleway"/>
              <a:buNone/>
              <a:defRPr b="1" sz="3600">
                <a:solidFill>
                  <a:schemeClr val="lt1"/>
                </a:solidFill>
                <a:latin typeface="Raleway"/>
                <a:ea typeface="Raleway"/>
                <a:cs typeface="Raleway"/>
                <a:sym typeface="Raleway"/>
              </a:defRPr>
            </a:lvl4pPr>
            <a:lvl5pPr indent="0" lvl="4">
              <a:spcBef>
                <a:spcPts val="0"/>
              </a:spcBef>
              <a:buClr>
                <a:schemeClr val="lt1"/>
              </a:buClr>
              <a:buSzPct val="100000"/>
              <a:buFont typeface="Raleway"/>
              <a:buNone/>
              <a:defRPr b="1" sz="3600">
                <a:solidFill>
                  <a:schemeClr val="lt1"/>
                </a:solidFill>
                <a:latin typeface="Raleway"/>
                <a:ea typeface="Raleway"/>
                <a:cs typeface="Raleway"/>
                <a:sym typeface="Raleway"/>
              </a:defRPr>
            </a:lvl5pPr>
            <a:lvl6pPr indent="0" lvl="5">
              <a:spcBef>
                <a:spcPts val="0"/>
              </a:spcBef>
              <a:buClr>
                <a:schemeClr val="lt1"/>
              </a:buClr>
              <a:buSzPct val="100000"/>
              <a:buFont typeface="Raleway"/>
              <a:buNone/>
              <a:defRPr b="1" sz="3600">
                <a:solidFill>
                  <a:schemeClr val="lt1"/>
                </a:solidFill>
                <a:latin typeface="Raleway"/>
                <a:ea typeface="Raleway"/>
                <a:cs typeface="Raleway"/>
                <a:sym typeface="Raleway"/>
              </a:defRPr>
            </a:lvl6pPr>
            <a:lvl7pPr indent="0" lvl="6">
              <a:spcBef>
                <a:spcPts val="0"/>
              </a:spcBef>
              <a:buClr>
                <a:schemeClr val="lt1"/>
              </a:buClr>
              <a:buSzPct val="100000"/>
              <a:buFont typeface="Raleway"/>
              <a:buNone/>
              <a:defRPr b="1" sz="3600">
                <a:solidFill>
                  <a:schemeClr val="lt1"/>
                </a:solidFill>
                <a:latin typeface="Raleway"/>
                <a:ea typeface="Raleway"/>
                <a:cs typeface="Raleway"/>
                <a:sym typeface="Raleway"/>
              </a:defRPr>
            </a:lvl7pPr>
            <a:lvl8pPr indent="0" lvl="7">
              <a:spcBef>
                <a:spcPts val="0"/>
              </a:spcBef>
              <a:buClr>
                <a:schemeClr val="lt1"/>
              </a:buClr>
              <a:buSzPct val="100000"/>
              <a:buFont typeface="Raleway"/>
              <a:buNone/>
              <a:defRPr b="1" sz="3600">
                <a:solidFill>
                  <a:schemeClr val="lt1"/>
                </a:solidFill>
                <a:latin typeface="Raleway"/>
                <a:ea typeface="Raleway"/>
                <a:cs typeface="Raleway"/>
                <a:sym typeface="Raleway"/>
              </a:defRPr>
            </a:lvl8pPr>
            <a:lvl9pPr indent="0" lvl="8">
              <a:spcBef>
                <a:spcPts val="0"/>
              </a:spcBef>
              <a:buClr>
                <a:schemeClr val="lt1"/>
              </a:buClr>
              <a:buSzPct val="100000"/>
              <a:buFont typeface="Raleway"/>
              <a:buNone/>
              <a:defRPr b="1" sz="3600">
                <a:solidFill>
                  <a:schemeClr val="lt1"/>
                </a:solidFill>
                <a:latin typeface="Raleway"/>
                <a:ea typeface="Raleway"/>
                <a:cs typeface="Raleway"/>
                <a:sym typeface="Raleway"/>
              </a:defRPr>
            </a:lvl9pPr>
          </a:lstStyle>
          <a:p/>
        </p:txBody>
      </p:sp>
      <p:sp>
        <p:nvSpPr>
          <p:cNvPr id="137" name="Shape 137"/>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lt1"/>
              </a:buClr>
              <a:buSzPct val="100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38" name="Shape 138"/>
        <p:cNvGrpSpPr/>
        <p:nvPr/>
      </p:nvGrpSpPr>
      <p:grpSpPr>
        <a:xfrm>
          <a:off x="0" y="0"/>
          <a:ext cx="0" cy="0"/>
          <a:chOff x="0" y="0"/>
          <a:chExt cx="0" cy="0"/>
        </a:xfrm>
      </p:grpSpPr>
      <p:sp>
        <p:nvSpPr>
          <p:cNvPr id="139" name="Shape 139"/>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Shape 140"/>
          <p:cNvGrpSpPr/>
          <p:nvPr/>
        </p:nvGrpSpPr>
        <p:grpSpPr>
          <a:xfrm>
            <a:off x="830392" y="1191256"/>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42" name="Shape 142"/>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Shape 143"/>
          <p:cNvSpPr txBox="1"/>
          <p:nvPr>
            <p:ph type="title"/>
          </p:nvPr>
        </p:nvSpPr>
        <p:spPr>
          <a:xfrm>
            <a:off x="730000" y="1318650"/>
            <a:ext cx="3300900" cy="1687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2"/>
              </a:buClr>
              <a:buSzPct val="100000"/>
              <a:buFont typeface="Raleway"/>
              <a:buNone/>
              <a:defRPr b="1" i="0" sz="2600" u="none" cap="none" strike="noStrike">
                <a:solidFill>
                  <a:schemeClr val="dk2"/>
                </a:solidFill>
                <a:latin typeface="Raleway"/>
                <a:ea typeface="Raleway"/>
                <a:cs typeface="Raleway"/>
                <a:sym typeface="Raleway"/>
              </a:defRPr>
            </a:lvl1pPr>
            <a:lvl2pPr indent="0" lvl="1">
              <a:spcBef>
                <a:spcPts val="0"/>
              </a:spcBef>
              <a:buClr>
                <a:schemeClr val="dk2"/>
              </a:buClr>
              <a:buSzPct val="100000"/>
              <a:buFont typeface="Raleway"/>
              <a:buNone/>
              <a:defRPr b="1" sz="2600">
                <a:solidFill>
                  <a:schemeClr val="dk2"/>
                </a:solidFill>
                <a:latin typeface="Raleway"/>
                <a:ea typeface="Raleway"/>
                <a:cs typeface="Raleway"/>
                <a:sym typeface="Raleway"/>
              </a:defRPr>
            </a:lvl2pPr>
            <a:lvl3pPr indent="0" lvl="2">
              <a:spcBef>
                <a:spcPts val="0"/>
              </a:spcBef>
              <a:buClr>
                <a:schemeClr val="dk2"/>
              </a:buClr>
              <a:buSzPct val="100000"/>
              <a:buFont typeface="Raleway"/>
              <a:buNone/>
              <a:defRPr b="1" sz="2600">
                <a:solidFill>
                  <a:schemeClr val="dk2"/>
                </a:solidFill>
                <a:latin typeface="Raleway"/>
                <a:ea typeface="Raleway"/>
                <a:cs typeface="Raleway"/>
                <a:sym typeface="Raleway"/>
              </a:defRPr>
            </a:lvl3pPr>
            <a:lvl4pPr indent="0" lvl="3">
              <a:spcBef>
                <a:spcPts val="0"/>
              </a:spcBef>
              <a:buClr>
                <a:schemeClr val="dk2"/>
              </a:buClr>
              <a:buSzPct val="100000"/>
              <a:buFont typeface="Raleway"/>
              <a:buNone/>
              <a:defRPr b="1" sz="2600">
                <a:solidFill>
                  <a:schemeClr val="dk2"/>
                </a:solidFill>
                <a:latin typeface="Raleway"/>
                <a:ea typeface="Raleway"/>
                <a:cs typeface="Raleway"/>
                <a:sym typeface="Raleway"/>
              </a:defRPr>
            </a:lvl4pPr>
            <a:lvl5pPr indent="0" lvl="4">
              <a:spcBef>
                <a:spcPts val="0"/>
              </a:spcBef>
              <a:buClr>
                <a:schemeClr val="dk2"/>
              </a:buClr>
              <a:buSzPct val="100000"/>
              <a:buFont typeface="Raleway"/>
              <a:buNone/>
              <a:defRPr b="1" sz="2600">
                <a:solidFill>
                  <a:schemeClr val="dk2"/>
                </a:solidFill>
                <a:latin typeface="Raleway"/>
                <a:ea typeface="Raleway"/>
                <a:cs typeface="Raleway"/>
                <a:sym typeface="Raleway"/>
              </a:defRPr>
            </a:lvl5pPr>
            <a:lvl6pPr indent="0" lvl="5">
              <a:spcBef>
                <a:spcPts val="0"/>
              </a:spcBef>
              <a:buClr>
                <a:schemeClr val="dk2"/>
              </a:buClr>
              <a:buSzPct val="100000"/>
              <a:buFont typeface="Raleway"/>
              <a:buNone/>
              <a:defRPr b="1" sz="2600">
                <a:solidFill>
                  <a:schemeClr val="dk2"/>
                </a:solidFill>
                <a:latin typeface="Raleway"/>
                <a:ea typeface="Raleway"/>
                <a:cs typeface="Raleway"/>
                <a:sym typeface="Raleway"/>
              </a:defRPr>
            </a:lvl6pPr>
            <a:lvl7pPr indent="0" lvl="6">
              <a:spcBef>
                <a:spcPts val="0"/>
              </a:spcBef>
              <a:buClr>
                <a:schemeClr val="dk2"/>
              </a:buClr>
              <a:buSzPct val="100000"/>
              <a:buFont typeface="Raleway"/>
              <a:buNone/>
              <a:defRPr b="1" sz="2600">
                <a:solidFill>
                  <a:schemeClr val="dk2"/>
                </a:solidFill>
                <a:latin typeface="Raleway"/>
                <a:ea typeface="Raleway"/>
                <a:cs typeface="Raleway"/>
                <a:sym typeface="Raleway"/>
              </a:defRPr>
            </a:lvl7pPr>
            <a:lvl8pPr indent="0" lvl="7">
              <a:spcBef>
                <a:spcPts val="0"/>
              </a:spcBef>
              <a:buClr>
                <a:schemeClr val="dk2"/>
              </a:buClr>
              <a:buSzPct val="100000"/>
              <a:buFont typeface="Raleway"/>
              <a:buNone/>
              <a:defRPr b="1" sz="2600">
                <a:solidFill>
                  <a:schemeClr val="dk2"/>
                </a:solidFill>
                <a:latin typeface="Raleway"/>
                <a:ea typeface="Raleway"/>
                <a:cs typeface="Raleway"/>
                <a:sym typeface="Raleway"/>
              </a:defRPr>
            </a:lvl8pPr>
            <a:lvl9pPr indent="0" lvl="8">
              <a:spcBef>
                <a:spcPts val="0"/>
              </a:spcBef>
              <a:buClr>
                <a:schemeClr val="dk2"/>
              </a:buClr>
              <a:buSzPct val="100000"/>
              <a:buFont typeface="Raleway"/>
              <a:buNone/>
              <a:defRPr b="1" sz="2600">
                <a:solidFill>
                  <a:schemeClr val="dk2"/>
                </a:solidFill>
                <a:latin typeface="Raleway"/>
                <a:ea typeface="Raleway"/>
                <a:cs typeface="Raleway"/>
                <a:sym typeface="Raleway"/>
              </a:defRPr>
            </a:lvl9pPr>
          </a:lstStyle>
          <a:p/>
        </p:txBody>
      </p:sp>
      <p:sp>
        <p:nvSpPr>
          <p:cNvPr id="144" name="Shape 144"/>
          <p:cNvSpPr txBox="1"/>
          <p:nvPr>
            <p:ph idx="1" type="subTitle"/>
          </p:nvPr>
        </p:nvSpPr>
        <p:spPr>
          <a:xfrm>
            <a:off x="724950" y="3161525"/>
            <a:ext cx="3300900" cy="7590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1pPr>
            <a:lvl2pPr indent="0" lvl="1"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2pPr>
            <a:lvl3pPr indent="0" lvl="2"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3pPr>
            <a:lvl4pPr indent="0" lvl="3"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4pPr>
            <a:lvl5pPr indent="0" lvl="4"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5pPr>
            <a:lvl6pPr indent="0" lvl="5"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6pPr>
            <a:lvl7pPr indent="0" lvl="6"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7pPr>
            <a:lvl8pPr indent="0" lvl="7"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8pPr>
            <a:lvl9pPr indent="0" lvl="8" marL="0" marR="0" rtl="0" algn="l">
              <a:lnSpc>
                <a:spcPct val="100000"/>
              </a:lnSpc>
              <a:spcBef>
                <a:spcPts val="0"/>
              </a:spcBef>
              <a:spcAft>
                <a:spcPts val="0"/>
              </a:spcAft>
              <a:buClr>
                <a:schemeClr val="accent1"/>
              </a:buClr>
              <a:buSzPct val="100000"/>
              <a:buFont typeface="Lato"/>
              <a:buNone/>
              <a:defRPr b="0" i="0" sz="1600" u="none" cap="none" strike="noStrike">
                <a:solidFill>
                  <a:schemeClr val="accent1"/>
                </a:solidFill>
                <a:latin typeface="Lato"/>
                <a:ea typeface="Lato"/>
                <a:cs typeface="Lato"/>
                <a:sym typeface="Lato"/>
              </a:defRPr>
            </a:lvl9pPr>
          </a:lstStyle>
          <a:p/>
        </p:txBody>
      </p:sp>
      <p:sp>
        <p:nvSpPr>
          <p:cNvPr id="145" name="Shape 145"/>
          <p:cNvSpPr txBox="1"/>
          <p:nvPr>
            <p:ph idx="2" type="body"/>
          </p:nvPr>
        </p:nvSpPr>
        <p:spPr>
          <a:xfrm>
            <a:off x="5174225" y="1352625"/>
            <a:ext cx="3374400" cy="30255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accent1"/>
              </a:buClr>
              <a:buSzPct val="100000"/>
              <a:buFont typeface="Lato"/>
              <a:buChar char="●"/>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146" name="Shape 146"/>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47" name="Shape 147"/>
        <p:cNvGrpSpPr/>
        <p:nvPr/>
      </p:nvGrpSpPr>
      <p:grpSpPr>
        <a:xfrm>
          <a:off x="0" y="0"/>
          <a:ext cx="0" cy="0"/>
          <a:chOff x="0" y="0"/>
          <a:chExt cx="0" cy="0"/>
        </a:xfrm>
      </p:grpSpPr>
      <p:sp>
        <p:nvSpPr>
          <p:cNvPr id="148" name="Shape 148"/>
          <p:cNvSpPr txBox="1"/>
          <p:nvPr>
            <p:ph idx="1" type="body"/>
          </p:nvPr>
        </p:nvSpPr>
        <p:spPr>
          <a:xfrm>
            <a:off x="724950" y="4372551"/>
            <a:ext cx="7697400" cy="4605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SzPct val="100000"/>
              <a:buFont typeface="Lato"/>
              <a:buNone/>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149" name="Shape 149"/>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150" name="Shape 150"/>
        <p:cNvGrpSpPr/>
        <p:nvPr/>
      </p:nvGrpSpPr>
      <p:grpSpPr>
        <a:xfrm>
          <a:off x="0" y="0"/>
          <a:ext cx="0" cy="0"/>
          <a:chOff x="0" y="0"/>
          <a:chExt cx="0" cy="0"/>
        </a:xfrm>
      </p:grpSpPr>
      <p:grpSp>
        <p:nvGrpSpPr>
          <p:cNvPr id="151" name="Shape 151"/>
          <p:cNvGrpSpPr/>
          <p:nvPr/>
        </p:nvGrpSpPr>
        <p:grpSpPr>
          <a:xfrm>
            <a:off x="830392" y="4169130"/>
            <a:ext cx="745763" cy="45826"/>
            <a:chOff x="4580561" y="2589004"/>
            <a:chExt cx="1064464" cy="25200"/>
          </a:xfrm>
        </p:grpSpPr>
        <p:sp>
          <p:nvSpPr>
            <p:cNvPr id="152" name="Shape 152"/>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53" name="Shape 153"/>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154" name="Shape 154"/>
          <p:cNvSpPr txBox="1"/>
          <p:nvPr>
            <p:ph type="title"/>
          </p:nvPr>
        </p:nvSpPr>
        <p:spPr>
          <a:xfrm>
            <a:off x="729450" y="733950"/>
            <a:ext cx="7688400" cy="1244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ct val="100000"/>
              <a:buFont typeface="Raleway"/>
              <a:buNone/>
              <a:defRPr b="1" i="0" sz="8000" u="none" cap="none" strike="noStrike">
                <a:solidFill>
                  <a:schemeClr val="lt1"/>
                </a:solidFill>
                <a:latin typeface="Raleway"/>
                <a:ea typeface="Raleway"/>
                <a:cs typeface="Raleway"/>
                <a:sym typeface="Raleway"/>
              </a:defRPr>
            </a:lvl1pPr>
            <a:lvl2pPr indent="0" lvl="1">
              <a:spcBef>
                <a:spcPts val="0"/>
              </a:spcBef>
              <a:buClr>
                <a:schemeClr val="lt1"/>
              </a:buClr>
              <a:buSzPct val="100000"/>
              <a:buFont typeface="Raleway"/>
              <a:buNone/>
              <a:defRPr b="1" sz="8000">
                <a:solidFill>
                  <a:schemeClr val="lt1"/>
                </a:solidFill>
                <a:latin typeface="Raleway"/>
                <a:ea typeface="Raleway"/>
                <a:cs typeface="Raleway"/>
                <a:sym typeface="Raleway"/>
              </a:defRPr>
            </a:lvl2pPr>
            <a:lvl3pPr indent="0" lvl="2">
              <a:spcBef>
                <a:spcPts val="0"/>
              </a:spcBef>
              <a:buClr>
                <a:schemeClr val="lt1"/>
              </a:buClr>
              <a:buSzPct val="100000"/>
              <a:buFont typeface="Raleway"/>
              <a:buNone/>
              <a:defRPr b="1" sz="8000">
                <a:solidFill>
                  <a:schemeClr val="lt1"/>
                </a:solidFill>
                <a:latin typeface="Raleway"/>
                <a:ea typeface="Raleway"/>
                <a:cs typeface="Raleway"/>
                <a:sym typeface="Raleway"/>
              </a:defRPr>
            </a:lvl3pPr>
            <a:lvl4pPr indent="0" lvl="3">
              <a:spcBef>
                <a:spcPts val="0"/>
              </a:spcBef>
              <a:buClr>
                <a:schemeClr val="lt1"/>
              </a:buClr>
              <a:buSzPct val="100000"/>
              <a:buFont typeface="Raleway"/>
              <a:buNone/>
              <a:defRPr b="1" sz="8000">
                <a:solidFill>
                  <a:schemeClr val="lt1"/>
                </a:solidFill>
                <a:latin typeface="Raleway"/>
                <a:ea typeface="Raleway"/>
                <a:cs typeface="Raleway"/>
                <a:sym typeface="Raleway"/>
              </a:defRPr>
            </a:lvl4pPr>
            <a:lvl5pPr indent="0" lvl="4">
              <a:spcBef>
                <a:spcPts val="0"/>
              </a:spcBef>
              <a:buClr>
                <a:schemeClr val="lt1"/>
              </a:buClr>
              <a:buSzPct val="100000"/>
              <a:buFont typeface="Raleway"/>
              <a:buNone/>
              <a:defRPr b="1" sz="8000">
                <a:solidFill>
                  <a:schemeClr val="lt1"/>
                </a:solidFill>
                <a:latin typeface="Raleway"/>
                <a:ea typeface="Raleway"/>
                <a:cs typeface="Raleway"/>
                <a:sym typeface="Raleway"/>
              </a:defRPr>
            </a:lvl5pPr>
            <a:lvl6pPr indent="0" lvl="5">
              <a:spcBef>
                <a:spcPts val="0"/>
              </a:spcBef>
              <a:buClr>
                <a:schemeClr val="lt1"/>
              </a:buClr>
              <a:buSzPct val="100000"/>
              <a:buFont typeface="Raleway"/>
              <a:buNone/>
              <a:defRPr b="1" sz="8000">
                <a:solidFill>
                  <a:schemeClr val="lt1"/>
                </a:solidFill>
                <a:latin typeface="Raleway"/>
                <a:ea typeface="Raleway"/>
                <a:cs typeface="Raleway"/>
                <a:sym typeface="Raleway"/>
              </a:defRPr>
            </a:lvl6pPr>
            <a:lvl7pPr indent="0" lvl="6">
              <a:spcBef>
                <a:spcPts val="0"/>
              </a:spcBef>
              <a:buClr>
                <a:schemeClr val="lt1"/>
              </a:buClr>
              <a:buSzPct val="100000"/>
              <a:buFont typeface="Raleway"/>
              <a:buNone/>
              <a:defRPr b="1" sz="8000">
                <a:solidFill>
                  <a:schemeClr val="lt1"/>
                </a:solidFill>
                <a:latin typeface="Raleway"/>
                <a:ea typeface="Raleway"/>
                <a:cs typeface="Raleway"/>
                <a:sym typeface="Raleway"/>
              </a:defRPr>
            </a:lvl7pPr>
            <a:lvl8pPr indent="0" lvl="7">
              <a:spcBef>
                <a:spcPts val="0"/>
              </a:spcBef>
              <a:buClr>
                <a:schemeClr val="lt1"/>
              </a:buClr>
              <a:buSzPct val="100000"/>
              <a:buFont typeface="Raleway"/>
              <a:buNone/>
              <a:defRPr b="1" sz="8000">
                <a:solidFill>
                  <a:schemeClr val="lt1"/>
                </a:solidFill>
                <a:latin typeface="Raleway"/>
                <a:ea typeface="Raleway"/>
                <a:cs typeface="Raleway"/>
                <a:sym typeface="Raleway"/>
              </a:defRPr>
            </a:lvl8pPr>
            <a:lvl9pPr indent="0" lvl="8">
              <a:spcBef>
                <a:spcPts val="0"/>
              </a:spcBef>
              <a:buClr>
                <a:schemeClr val="lt1"/>
              </a:buClr>
              <a:buSzPct val="100000"/>
              <a:buFont typeface="Raleway"/>
              <a:buNone/>
              <a:defRPr b="1" sz="8000">
                <a:solidFill>
                  <a:schemeClr val="lt1"/>
                </a:solidFill>
                <a:latin typeface="Raleway"/>
                <a:ea typeface="Raleway"/>
                <a:cs typeface="Raleway"/>
                <a:sym typeface="Raleway"/>
              </a:defRPr>
            </a:lvl9pPr>
          </a:lstStyle>
          <a:p/>
        </p:txBody>
      </p:sp>
      <p:sp>
        <p:nvSpPr>
          <p:cNvPr id="155" name="Shape 155"/>
          <p:cNvSpPr txBox="1"/>
          <p:nvPr>
            <p:ph idx="1" type="body"/>
          </p:nvPr>
        </p:nvSpPr>
        <p:spPr>
          <a:xfrm>
            <a:off x="729450" y="2272888"/>
            <a:ext cx="7688400" cy="15804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lt1"/>
              </a:buClr>
              <a:buSzPct val="100000"/>
              <a:buFont typeface="Lato"/>
              <a:buChar char="●"/>
              <a:defRPr b="0" i="0" sz="1300" u="none" cap="none" strike="noStrike">
                <a:solidFill>
                  <a:schemeClr val="lt1"/>
                </a:solidFill>
                <a:latin typeface="Lato"/>
                <a:ea typeface="Lato"/>
                <a:cs typeface="Lato"/>
                <a:sym typeface="Lato"/>
              </a:defRPr>
            </a:lvl1pPr>
            <a:lvl2pPr indent="69850" lvl="1"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2pPr>
            <a:lvl3pPr indent="69850" lvl="2"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3pPr>
            <a:lvl4pPr indent="69850" lvl="3"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4pPr>
            <a:lvl5pPr indent="69850" lvl="4"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5pPr>
            <a:lvl6pPr indent="69850" lvl="5"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6pPr>
            <a:lvl7pPr indent="69850" lvl="6"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7pPr>
            <a:lvl8pPr indent="69850" lvl="7"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8pPr>
            <a:lvl9pPr indent="69850" lvl="8" marL="0" marR="0" rtl="0" algn="l">
              <a:lnSpc>
                <a:spcPct val="115000"/>
              </a:lnSpc>
              <a:spcBef>
                <a:spcPts val="0"/>
              </a:spcBef>
              <a:spcAft>
                <a:spcPts val="1600"/>
              </a:spcAft>
              <a:buClr>
                <a:schemeClr val="lt1"/>
              </a:buClr>
              <a:buSzPct val="100000"/>
              <a:buFont typeface="Lato"/>
              <a:buChar char="■"/>
              <a:defRPr b="0" i="0" sz="1100" u="none" cap="none" strike="noStrike">
                <a:solidFill>
                  <a:schemeClr val="lt1"/>
                </a:solidFill>
                <a:latin typeface="Lato"/>
                <a:ea typeface="Lato"/>
                <a:cs typeface="Lato"/>
                <a:sym typeface="Lato"/>
              </a:defRPr>
            </a:lvl9pPr>
          </a:lstStyle>
          <a:p/>
        </p:txBody>
      </p:sp>
      <p:sp>
        <p:nvSpPr>
          <p:cNvPr id="156" name="Shape 156"/>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lt1"/>
              </a:buClr>
              <a:buSzPct val="100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57" name="Shape 157"/>
        <p:cNvGrpSpPr/>
        <p:nvPr/>
      </p:nvGrpSpPr>
      <p:grpSpPr>
        <a:xfrm>
          <a:off x="0" y="0"/>
          <a:ext cx="0" cy="0"/>
          <a:chOff x="0" y="0"/>
          <a:chExt cx="0" cy="0"/>
        </a:xfrm>
      </p:grpSpPr>
      <p:sp>
        <p:nvSpPr>
          <p:cNvPr id="158" name="Shape 15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ct val="100000"/>
              <a:buFont typeface="Raleway"/>
              <a:buNone/>
              <a:defRPr b="1" i="0" sz="2800" u="none" cap="none" strike="noStrike">
                <a:solidFill>
                  <a:srgbClr val="000000"/>
                </a:solidFill>
                <a:latin typeface="Raleway"/>
                <a:ea typeface="Raleway"/>
                <a:cs typeface="Raleway"/>
                <a:sym typeface="Raleway"/>
              </a:defRPr>
            </a:lvl1pPr>
            <a:lvl2pPr indent="0" lvl="1">
              <a:spcBef>
                <a:spcPts val="0"/>
              </a:spcBef>
              <a:buSzPct val="100000"/>
              <a:buFont typeface="Raleway"/>
              <a:buNone/>
              <a:defRPr b="1" sz="2800">
                <a:latin typeface="Raleway"/>
                <a:ea typeface="Raleway"/>
                <a:cs typeface="Raleway"/>
                <a:sym typeface="Raleway"/>
              </a:defRPr>
            </a:lvl2pPr>
            <a:lvl3pPr indent="0" lvl="2">
              <a:spcBef>
                <a:spcPts val="0"/>
              </a:spcBef>
              <a:buSzPct val="100000"/>
              <a:buFont typeface="Raleway"/>
              <a:buNone/>
              <a:defRPr b="1" sz="2800">
                <a:latin typeface="Raleway"/>
                <a:ea typeface="Raleway"/>
                <a:cs typeface="Raleway"/>
                <a:sym typeface="Raleway"/>
              </a:defRPr>
            </a:lvl3pPr>
            <a:lvl4pPr indent="0" lvl="3">
              <a:spcBef>
                <a:spcPts val="0"/>
              </a:spcBef>
              <a:buSzPct val="100000"/>
              <a:buFont typeface="Raleway"/>
              <a:buNone/>
              <a:defRPr b="1" sz="2800">
                <a:latin typeface="Raleway"/>
                <a:ea typeface="Raleway"/>
                <a:cs typeface="Raleway"/>
                <a:sym typeface="Raleway"/>
              </a:defRPr>
            </a:lvl4pPr>
            <a:lvl5pPr indent="0" lvl="4">
              <a:spcBef>
                <a:spcPts val="0"/>
              </a:spcBef>
              <a:buSzPct val="100000"/>
              <a:buFont typeface="Raleway"/>
              <a:buNone/>
              <a:defRPr b="1" sz="2800">
                <a:latin typeface="Raleway"/>
                <a:ea typeface="Raleway"/>
                <a:cs typeface="Raleway"/>
                <a:sym typeface="Raleway"/>
              </a:defRPr>
            </a:lvl5pPr>
            <a:lvl6pPr indent="0" lvl="5">
              <a:spcBef>
                <a:spcPts val="0"/>
              </a:spcBef>
              <a:buSzPct val="100000"/>
              <a:buFont typeface="Raleway"/>
              <a:buNone/>
              <a:defRPr b="1" sz="2800">
                <a:latin typeface="Raleway"/>
                <a:ea typeface="Raleway"/>
                <a:cs typeface="Raleway"/>
                <a:sym typeface="Raleway"/>
              </a:defRPr>
            </a:lvl6pPr>
            <a:lvl7pPr indent="0" lvl="6">
              <a:spcBef>
                <a:spcPts val="0"/>
              </a:spcBef>
              <a:buSzPct val="100000"/>
              <a:buFont typeface="Raleway"/>
              <a:buNone/>
              <a:defRPr b="1" sz="2800">
                <a:latin typeface="Raleway"/>
                <a:ea typeface="Raleway"/>
                <a:cs typeface="Raleway"/>
                <a:sym typeface="Raleway"/>
              </a:defRPr>
            </a:lvl7pPr>
            <a:lvl8pPr indent="0" lvl="7">
              <a:spcBef>
                <a:spcPts val="0"/>
              </a:spcBef>
              <a:buSzPct val="100000"/>
              <a:buFont typeface="Raleway"/>
              <a:buNone/>
              <a:defRPr b="1" sz="2800">
                <a:latin typeface="Raleway"/>
                <a:ea typeface="Raleway"/>
                <a:cs typeface="Raleway"/>
                <a:sym typeface="Raleway"/>
              </a:defRPr>
            </a:lvl8pPr>
            <a:lvl9pPr indent="0" lvl="8">
              <a:spcBef>
                <a:spcPts val="0"/>
              </a:spcBef>
              <a:buSzPct val="100000"/>
              <a:buFont typeface="Raleway"/>
              <a:buNone/>
              <a:defRPr b="1" sz="2800">
                <a:latin typeface="Raleway"/>
                <a:ea typeface="Raleway"/>
                <a:cs typeface="Raleway"/>
                <a:sym typeface="Raleway"/>
              </a:defRPr>
            </a:lvl9pPr>
          </a:lstStyle>
          <a:p/>
        </p:txBody>
      </p:sp>
      <p:sp>
        <p:nvSpPr>
          <p:cNvPr id="84" name="Shape 84"/>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82550" lvl="0" marL="0" marR="0" rtl="0" algn="l">
              <a:lnSpc>
                <a:spcPct val="115000"/>
              </a:lnSpc>
              <a:spcBef>
                <a:spcPts val="0"/>
              </a:spcBef>
              <a:spcAft>
                <a:spcPts val="1600"/>
              </a:spcAft>
              <a:buClr>
                <a:schemeClr val="accent1"/>
              </a:buClr>
              <a:buSzPct val="100000"/>
              <a:buFont typeface="Lato"/>
              <a:buChar char="●"/>
              <a:defRPr b="0" i="0" sz="1300" u="none" cap="none" strike="noStrike">
                <a:solidFill>
                  <a:schemeClr val="accent1"/>
                </a:solidFill>
                <a:latin typeface="Lato"/>
                <a:ea typeface="Lato"/>
                <a:cs typeface="Lato"/>
                <a:sym typeface="Lato"/>
              </a:defRPr>
            </a:lvl1pPr>
            <a:lvl2pPr indent="69850" lvl="1"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2pPr>
            <a:lvl3pPr indent="69850" lvl="2"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3pPr>
            <a:lvl4pPr indent="69850" lvl="3"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4pPr>
            <a:lvl5pPr indent="69850" lvl="4"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5pPr>
            <a:lvl6pPr indent="69850" lvl="5"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6pPr>
            <a:lvl7pPr indent="69850" lvl="6"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7pPr>
            <a:lvl8pPr indent="69850" lvl="7"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8pPr>
            <a:lvl9pPr indent="69850" lvl="8" marL="0" marR="0" rtl="0" algn="l">
              <a:lnSpc>
                <a:spcPct val="115000"/>
              </a:lnSpc>
              <a:spcBef>
                <a:spcPts val="0"/>
              </a:spcBef>
              <a:spcAft>
                <a:spcPts val="1600"/>
              </a:spcAft>
              <a:buClr>
                <a:schemeClr val="accent1"/>
              </a:buClr>
              <a:buSzPct val="100000"/>
              <a:buFont typeface="Lato"/>
              <a:buChar char="■"/>
              <a:defRPr b="0" i="0" sz="1100" u="none" cap="none" strike="noStrike">
                <a:solidFill>
                  <a:schemeClr val="accent1"/>
                </a:solidFill>
                <a:latin typeface="Lato"/>
                <a:ea typeface="Lato"/>
                <a:cs typeface="Lato"/>
                <a:sym typeface="Lato"/>
              </a:defRPr>
            </a:lvl9pPr>
          </a:lstStyle>
          <a:p/>
        </p:txBody>
      </p:sp>
      <p:sp>
        <p:nvSpPr>
          <p:cNvPr id="85" name="Shape 85"/>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63500" lvl="0" marL="0" marR="0" rtl="0" algn="r">
              <a:lnSpc>
                <a:spcPct val="100000"/>
              </a:lnSpc>
              <a:spcBef>
                <a:spcPts val="0"/>
              </a:spcBef>
              <a:spcAft>
                <a:spcPts val="0"/>
              </a:spcAft>
              <a:buClr>
                <a:schemeClr val="accent1"/>
              </a:buClr>
              <a:buSzPct val="100000"/>
              <a:buFont typeface="Lato"/>
              <a:buNone/>
            </a:pPr>
            <a:fld id="{00000000-1234-1234-1234-123412341234}" type="slidenum">
              <a:rPr b="0" i="0" lang="en" sz="1000" u="none" cap="none" strike="noStrike">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3.jpg"/><Relationship Id="rId5"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16.jpg"/><Relationship Id="rId5"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people.fas.harvard.edu/~jkmcdon/files/papers/Invited%20Articles%20and%20Contributions/06_Descartes%20Dioptrics%20and%20Optics%20together%20as%20single%20document.pdf" TargetMode="External"/><Relationship Id="rId4" Type="http://schemas.openxmlformats.org/officeDocument/2006/relationships/hyperlink" Target="http://graphics.stanford.edu/courses/Appel.pdf" TargetMode="External"/><Relationship Id="rId5" Type="http://schemas.openxmlformats.org/officeDocument/2006/relationships/hyperlink" Target="https://excelsior.asc.ohio-state.edu/~carlson/history/tree/magi.html" TargetMode="External"/><Relationship Id="rId6" Type="http://schemas.openxmlformats.org/officeDocument/2006/relationships/hyperlink" Target="http://citeseerx.ist.psu.edu/viewdoc/download?doi=10.1.1.107.3997&amp;rep=rep1&amp;typ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l.acm.org/citation.cfm?id=808590" TargetMode="External"/><Relationship Id="rId4" Type="http://schemas.openxmlformats.org/officeDocument/2006/relationships/hyperlink" Target="https://web.cs.wpi.edu/~matt/courses/cs563/talks/dist_ray/dist.html" TargetMode="External"/><Relationship Id="rId5" Type="http://schemas.openxmlformats.org/officeDocument/2006/relationships/hyperlink" Target="https://pdfs.semanticscholar.org/c088/399ad6dc648647e0e19e01b5485925957681.pdf" TargetMode="External"/><Relationship Id="rId6" Type="http://schemas.openxmlformats.org/officeDocument/2006/relationships/hyperlink" Target="https://graphics.pixar.com/library/HQRenderingCourse/paper.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upload.wikimedia.org/wikipedia/commons/7/73/Frans_Hals_-_Portret_van_Ren%C3%A9_Descartes.jpg" TargetMode="External"/><Relationship Id="rId4" Type="http://schemas.openxmlformats.org/officeDocument/2006/relationships/hyperlink" Target="https://fthmb.tqn.com/AhO2_ufNnC5S1iBHBuNV9Nc2yyE=/768x0/filters:no_upscale()/070715-Appel-58a29f175f9b58819c36ebe6.jpg" TargetMode="External"/><Relationship Id="rId5" Type="http://schemas.openxmlformats.org/officeDocument/2006/relationships/hyperlink" Target="http://hci.stanford.edu/courses/cs547/Resources/Pictures/whitted.jpg" TargetMode="External"/><Relationship Id="rId6" Type="http://schemas.openxmlformats.org/officeDocument/2006/relationships/hyperlink" Target="https://en.wikipedia.org/wiki/Robert_L._Cook#/media/File:Rob_Cook.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lumni.stanford.edu/get/page/magazine/article/?article_id=32511" TargetMode="External"/><Relationship Id="rId4" Type="http://schemas.openxmlformats.org/officeDocument/2006/relationships/hyperlink" Target="http://pixartimes.com/2014/01/14/the-pixar-perspective-on-loren-carpenter/" TargetMode="External"/><Relationship Id="rId5" Type="http://schemas.openxmlformats.org/officeDocument/2006/relationships/hyperlink" Target="http://senate.universityofcalifornia.edu/_files/inmemoriam/html/jamesrichardarvo.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cs.stanford.edu/people/eroberts/courses/soco/projects/1997-98/ray-tracing/types.html" TargetMode="External"/><Relationship Id="rId4" Type="http://schemas.openxmlformats.org/officeDocument/2006/relationships/hyperlink" Target="http://www.schorsch.com/en/kbase/glossary/raytracing.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ctrTitle"/>
          </p:nvPr>
        </p:nvSpPr>
        <p:spPr>
          <a:xfrm>
            <a:off x="729450" y="1322450"/>
            <a:ext cx="7688100" cy="1664700"/>
          </a:xfrm>
          <a:prstGeom prst="rect">
            <a:avLst/>
          </a:prstGeom>
        </p:spPr>
        <p:txBody>
          <a:bodyPr anchorCtr="0" anchor="t" bIns="91425" lIns="91425" rIns="91425" wrap="square" tIns="91425">
            <a:noAutofit/>
          </a:bodyPr>
          <a:lstStyle/>
          <a:p>
            <a:pPr lvl="0">
              <a:spcBef>
                <a:spcPts val="0"/>
              </a:spcBef>
              <a:buNone/>
            </a:pPr>
            <a:r>
              <a:rPr lang="en"/>
              <a:t>Raytracing</a:t>
            </a:r>
          </a:p>
        </p:txBody>
      </p:sp>
      <p:sp>
        <p:nvSpPr>
          <p:cNvPr id="164" name="Shape 164"/>
          <p:cNvSpPr txBox="1"/>
          <p:nvPr>
            <p:ph idx="1" type="subTitle"/>
          </p:nvPr>
        </p:nvSpPr>
        <p:spPr>
          <a:xfrm>
            <a:off x="729627" y="3172900"/>
            <a:ext cx="7688100" cy="541200"/>
          </a:xfrm>
          <a:prstGeom prst="rect">
            <a:avLst/>
          </a:prstGeom>
        </p:spPr>
        <p:txBody>
          <a:bodyPr anchorCtr="0" anchor="t" bIns="91425" lIns="91425" rIns="91425" wrap="square" tIns="91425">
            <a:noAutofit/>
          </a:bodyPr>
          <a:lstStyle/>
          <a:p>
            <a:pPr lvl="0">
              <a:spcBef>
                <a:spcPts val="0"/>
              </a:spcBef>
              <a:buNone/>
            </a:pPr>
            <a:r>
              <a:rPr lang="en"/>
              <a:t>Version 2: Nov 13,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Similar to how we view optics in real life</a:t>
            </a:r>
          </a:p>
        </p:txBody>
      </p:sp>
      <p:sp>
        <p:nvSpPr>
          <p:cNvPr id="291" name="Shape 291"/>
          <p:cNvSpPr txBox="1"/>
          <p:nvPr>
            <p:ph idx="1" type="body"/>
          </p:nvPr>
        </p:nvSpPr>
        <p:spPr>
          <a:xfrm>
            <a:off x="729450" y="2078875"/>
            <a:ext cx="7688700" cy="26865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lang="en" sz="2000">
                <a:solidFill>
                  <a:srgbClr val="000000"/>
                </a:solidFill>
                <a:latin typeface="Arial"/>
                <a:ea typeface="Arial"/>
                <a:cs typeface="Arial"/>
                <a:sym typeface="Arial"/>
              </a:rPr>
              <a:t>Just backwards!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History</a:t>
            </a:r>
          </a:p>
        </p:txBody>
      </p:sp>
      <p:sp>
        <p:nvSpPr>
          <p:cNvPr id="297" name="Shape 297"/>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spcBef>
                <a:spcPts val="0"/>
              </a:spcBef>
              <a:buNone/>
            </a:pPr>
            <a:r>
              <a:rPr lang="en" sz="1100"/>
              <a:t>Overview:</a:t>
            </a:r>
          </a:p>
          <a:p>
            <a:pPr indent="-311150" lvl="0" marL="457200" rtl="0">
              <a:spcBef>
                <a:spcPts val="0"/>
              </a:spcBef>
              <a:spcAft>
                <a:spcPts val="0"/>
              </a:spcAft>
              <a:buSzPct val="118181"/>
              <a:buChar char="-"/>
            </a:pPr>
            <a:r>
              <a:rPr lang="en" sz="1100"/>
              <a:t>Rene Descartes (1637)</a:t>
            </a:r>
          </a:p>
          <a:p>
            <a:pPr indent="-311150" lvl="0" marL="457200" rtl="0">
              <a:spcBef>
                <a:spcPts val="0"/>
              </a:spcBef>
              <a:spcAft>
                <a:spcPts val="0"/>
              </a:spcAft>
              <a:buSzPct val="118181"/>
              <a:buChar char="-"/>
            </a:pPr>
            <a:r>
              <a:rPr lang="en" sz="1100"/>
              <a:t>Arthur Appel (1968)</a:t>
            </a:r>
          </a:p>
          <a:p>
            <a:pPr indent="-298450" lvl="0" marL="457200" rtl="0">
              <a:spcBef>
                <a:spcPts val="0"/>
              </a:spcBef>
              <a:spcAft>
                <a:spcPts val="0"/>
              </a:spcAft>
              <a:buSzPct val="100000"/>
              <a:buChar char="-"/>
            </a:pPr>
            <a:r>
              <a:rPr lang="en" sz="1100"/>
              <a:t>Turner Whitted (1980)</a:t>
            </a:r>
          </a:p>
          <a:p>
            <a:pPr indent="-298450" lvl="0" marL="457200" rtl="0">
              <a:spcBef>
                <a:spcPts val="0"/>
              </a:spcBef>
              <a:spcAft>
                <a:spcPts val="0"/>
              </a:spcAft>
              <a:buSzPct val="100000"/>
              <a:buChar char="-"/>
            </a:pPr>
            <a:r>
              <a:rPr lang="en" sz="1100"/>
              <a:t>Robert L. Cook, Thomas Porter, Loren Carpenter (1984)</a:t>
            </a:r>
          </a:p>
          <a:p>
            <a:pPr indent="-298450" lvl="0" marL="457200" rtl="0">
              <a:spcBef>
                <a:spcPts val="0"/>
              </a:spcBef>
              <a:spcAft>
                <a:spcPts val="0"/>
              </a:spcAft>
              <a:buSzPct val="100000"/>
              <a:buChar char="-"/>
            </a:pPr>
            <a:r>
              <a:rPr lang="en" sz="1100"/>
              <a:t>James Arvo (1986)</a:t>
            </a:r>
          </a:p>
          <a:p>
            <a:pPr indent="-298450" lvl="0" marL="457200" rtl="0">
              <a:spcBef>
                <a:spcPts val="0"/>
              </a:spcBef>
              <a:buSzPct val="100000"/>
              <a:buChar char="-"/>
            </a:pPr>
            <a:r>
              <a:rPr lang="en" sz="1100"/>
              <a: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Rene Descartes</a:t>
            </a:r>
          </a:p>
        </p:txBody>
      </p:sp>
      <p:sp>
        <p:nvSpPr>
          <p:cNvPr id="303" name="Shape 303"/>
          <p:cNvSpPr txBox="1"/>
          <p:nvPr>
            <p:ph idx="1" type="body"/>
          </p:nvPr>
        </p:nvSpPr>
        <p:spPr>
          <a:xfrm>
            <a:off x="729450" y="2078875"/>
            <a:ext cx="33384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i="1" lang="en"/>
              <a:t>Dioptrics </a:t>
            </a:r>
            <a:r>
              <a:rPr lang="en"/>
              <a:t>(1637)</a:t>
            </a:r>
          </a:p>
          <a:p>
            <a:pPr indent="-311150" lvl="0" marL="457200">
              <a:spcBef>
                <a:spcPts val="0"/>
              </a:spcBef>
              <a:buSzPct val="100000"/>
              <a:buChar char="-"/>
            </a:pPr>
            <a:r>
              <a:rPr lang="en"/>
              <a:t>Introduces the core concepts of ray tracing</a:t>
            </a:r>
          </a:p>
        </p:txBody>
      </p:sp>
      <p:pic>
        <p:nvPicPr>
          <p:cNvPr descr="ReneDescartes.jpg" id="304" name="Shape 304"/>
          <p:cNvPicPr preferRelativeResize="0"/>
          <p:nvPr/>
        </p:nvPicPr>
        <p:blipFill>
          <a:blip r:embed="rId3">
            <a:alphaModFix/>
          </a:blip>
          <a:stretch>
            <a:fillRect/>
          </a:stretch>
        </p:blipFill>
        <p:spPr>
          <a:xfrm>
            <a:off x="4583350" y="1853850"/>
            <a:ext cx="2302400" cy="281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Arthur Appel</a:t>
            </a:r>
          </a:p>
        </p:txBody>
      </p:sp>
      <p:sp>
        <p:nvSpPr>
          <p:cNvPr id="310" name="Shape 310"/>
          <p:cNvSpPr txBox="1"/>
          <p:nvPr>
            <p:ph idx="1" type="body"/>
          </p:nvPr>
        </p:nvSpPr>
        <p:spPr>
          <a:xfrm>
            <a:off x="729450" y="2078875"/>
            <a:ext cx="3527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i="1" lang="en"/>
              <a:t>Some techniques for shading machine renderings of solids</a:t>
            </a:r>
            <a:r>
              <a:rPr lang="en"/>
              <a:t> (1968)</a:t>
            </a:r>
          </a:p>
          <a:p>
            <a:pPr indent="-311150" lvl="0" marL="457200">
              <a:spcBef>
                <a:spcPts val="0"/>
              </a:spcBef>
              <a:buSzPct val="100000"/>
              <a:buChar char="-"/>
            </a:pPr>
            <a:r>
              <a:rPr lang="en"/>
              <a:t>Applies ray casting techniques to rendering objects</a:t>
            </a:r>
          </a:p>
        </p:txBody>
      </p:sp>
      <p:pic>
        <p:nvPicPr>
          <p:cNvPr descr="ArthurAppel.jpg" id="311" name="Shape 311"/>
          <p:cNvPicPr preferRelativeResize="0"/>
          <p:nvPr/>
        </p:nvPicPr>
        <p:blipFill>
          <a:blip r:embed="rId3">
            <a:alphaModFix/>
          </a:blip>
          <a:stretch>
            <a:fillRect/>
          </a:stretch>
        </p:blipFill>
        <p:spPr>
          <a:xfrm>
            <a:off x="4811025" y="1853850"/>
            <a:ext cx="2673201" cy="248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Turner Whitted</a:t>
            </a:r>
          </a:p>
        </p:txBody>
      </p:sp>
      <p:sp>
        <p:nvSpPr>
          <p:cNvPr id="317" name="Shape 317"/>
          <p:cNvSpPr txBox="1"/>
          <p:nvPr>
            <p:ph idx="1" type="body"/>
          </p:nvPr>
        </p:nvSpPr>
        <p:spPr>
          <a:xfrm>
            <a:off x="729450" y="2078875"/>
            <a:ext cx="38952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i="1" lang="en"/>
              <a:t>An Improved Illumination Model for Shaded Display (1980)</a:t>
            </a:r>
          </a:p>
          <a:p>
            <a:pPr indent="-311150" lvl="0" marL="457200">
              <a:spcBef>
                <a:spcPts val="0"/>
              </a:spcBef>
              <a:buSzPct val="100000"/>
              <a:buChar char="-"/>
            </a:pPr>
            <a:r>
              <a:rPr lang="en"/>
              <a:t>Introduces recursive ray tracing</a:t>
            </a:r>
          </a:p>
        </p:txBody>
      </p:sp>
      <p:pic>
        <p:nvPicPr>
          <p:cNvPr descr="whitted.jpg" id="318" name="Shape 318"/>
          <p:cNvPicPr preferRelativeResize="0"/>
          <p:nvPr/>
        </p:nvPicPr>
        <p:blipFill>
          <a:blip r:embed="rId3">
            <a:alphaModFix/>
          </a:blip>
          <a:stretch>
            <a:fillRect/>
          </a:stretch>
        </p:blipFill>
        <p:spPr>
          <a:xfrm>
            <a:off x="5066075" y="1853850"/>
            <a:ext cx="1666875" cy="2152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729450" y="1318650"/>
            <a:ext cx="7810200" cy="535200"/>
          </a:xfrm>
          <a:prstGeom prst="rect">
            <a:avLst/>
          </a:prstGeom>
        </p:spPr>
        <p:txBody>
          <a:bodyPr anchorCtr="0" anchor="t" bIns="91425" lIns="91425" rIns="91425" wrap="square" tIns="91425">
            <a:noAutofit/>
          </a:bodyPr>
          <a:lstStyle/>
          <a:p>
            <a:pPr lvl="0">
              <a:spcBef>
                <a:spcPts val="0"/>
              </a:spcBef>
              <a:buNone/>
            </a:pPr>
            <a:r>
              <a:rPr lang="en"/>
              <a:t>Robert L. Cook, Thomas Porter, Loren Carpenter</a:t>
            </a:r>
          </a:p>
        </p:txBody>
      </p:sp>
      <p:sp>
        <p:nvSpPr>
          <p:cNvPr id="324" name="Shape 324"/>
          <p:cNvSpPr txBox="1"/>
          <p:nvPr>
            <p:ph idx="1" type="body"/>
          </p:nvPr>
        </p:nvSpPr>
        <p:spPr>
          <a:xfrm>
            <a:off x="729450" y="2078875"/>
            <a:ext cx="2861100" cy="2261100"/>
          </a:xfrm>
          <a:prstGeom prst="rect">
            <a:avLst/>
          </a:prstGeom>
        </p:spPr>
        <p:txBody>
          <a:bodyPr anchorCtr="0" anchor="t" bIns="91425" lIns="91425" rIns="91425" wrap="square" tIns="91425">
            <a:noAutofit/>
          </a:bodyPr>
          <a:lstStyle/>
          <a:p>
            <a:pPr indent="-311150" lvl="0" marL="457200" rtl="0">
              <a:spcBef>
                <a:spcPts val="0"/>
              </a:spcBef>
              <a:buSzPct val="100000"/>
              <a:buChar char="-"/>
            </a:pPr>
            <a:r>
              <a:rPr i="1" lang="en"/>
              <a:t>Distributed Ray Tracing (1984)</a:t>
            </a:r>
          </a:p>
        </p:txBody>
      </p:sp>
      <p:pic>
        <p:nvPicPr>
          <p:cNvPr descr="Rob_Cook.jpg" id="325" name="Shape 325"/>
          <p:cNvPicPr preferRelativeResize="0"/>
          <p:nvPr/>
        </p:nvPicPr>
        <p:blipFill>
          <a:blip r:embed="rId3">
            <a:alphaModFix/>
          </a:blip>
          <a:stretch>
            <a:fillRect/>
          </a:stretch>
        </p:blipFill>
        <p:spPr>
          <a:xfrm>
            <a:off x="3898800" y="2136268"/>
            <a:ext cx="1346400" cy="1691390"/>
          </a:xfrm>
          <a:prstGeom prst="rect">
            <a:avLst/>
          </a:prstGeom>
          <a:noFill/>
          <a:ln>
            <a:noFill/>
          </a:ln>
        </p:spPr>
      </p:pic>
      <p:sp>
        <p:nvSpPr>
          <p:cNvPr id="326" name="Shape 326"/>
          <p:cNvSpPr txBox="1"/>
          <p:nvPr/>
        </p:nvSpPr>
        <p:spPr>
          <a:xfrm>
            <a:off x="3718050" y="3886725"/>
            <a:ext cx="1707900" cy="210300"/>
          </a:xfrm>
          <a:prstGeom prst="rect">
            <a:avLst/>
          </a:prstGeom>
          <a:noFill/>
          <a:ln>
            <a:noFill/>
          </a:ln>
        </p:spPr>
        <p:txBody>
          <a:bodyPr anchorCtr="0" anchor="t" bIns="91425" lIns="91425" rIns="91425" wrap="square" tIns="91425">
            <a:noAutofit/>
          </a:bodyPr>
          <a:lstStyle/>
          <a:p>
            <a:pPr lvl="0" algn="ctr">
              <a:spcBef>
                <a:spcPts val="0"/>
              </a:spcBef>
              <a:buNone/>
            </a:pPr>
            <a:r>
              <a:rPr lang="en" sz="800"/>
              <a:t>Robert L. Cook</a:t>
            </a:r>
          </a:p>
        </p:txBody>
      </p:sp>
      <p:pic>
        <p:nvPicPr>
          <p:cNvPr descr="ThomasPorter.jpg" id="327" name="Shape 327"/>
          <p:cNvPicPr preferRelativeResize="0"/>
          <p:nvPr/>
        </p:nvPicPr>
        <p:blipFill>
          <a:blip r:embed="rId4">
            <a:alphaModFix/>
          </a:blip>
          <a:stretch>
            <a:fillRect/>
          </a:stretch>
        </p:blipFill>
        <p:spPr>
          <a:xfrm>
            <a:off x="5609038" y="2140650"/>
            <a:ext cx="1116773" cy="1682600"/>
          </a:xfrm>
          <a:prstGeom prst="rect">
            <a:avLst/>
          </a:prstGeom>
          <a:noFill/>
          <a:ln>
            <a:noFill/>
          </a:ln>
        </p:spPr>
      </p:pic>
      <p:sp>
        <p:nvSpPr>
          <p:cNvPr id="328" name="Shape 328"/>
          <p:cNvSpPr txBox="1"/>
          <p:nvPr/>
        </p:nvSpPr>
        <p:spPr>
          <a:xfrm>
            <a:off x="5313475" y="3886725"/>
            <a:ext cx="1707900" cy="210300"/>
          </a:xfrm>
          <a:prstGeom prst="rect">
            <a:avLst/>
          </a:prstGeom>
          <a:noFill/>
          <a:ln>
            <a:noFill/>
          </a:ln>
        </p:spPr>
        <p:txBody>
          <a:bodyPr anchorCtr="0" anchor="t" bIns="91425" lIns="91425" rIns="91425" wrap="square" tIns="91425">
            <a:noAutofit/>
          </a:bodyPr>
          <a:lstStyle/>
          <a:p>
            <a:pPr lvl="0" rtl="0" algn="ctr">
              <a:spcBef>
                <a:spcPts val="0"/>
              </a:spcBef>
              <a:buNone/>
            </a:pPr>
            <a:r>
              <a:rPr lang="en" sz="800"/>
              <a:t>Thomas Porter</a:t>
            </a:r>
          </a:p>
        </p:txBody>
      </p:sp>
      <p:pic>
        <p:nvPicPr>
          <p:cNvPr descr="LorenCarpenter.jpg" id="329" name="Shape 329"/>
          <p:cNvPicPr preferRelativeResize="0"/>
          <p:nvPr/>
        </p:nvPicPr>
        <p:blipFill>
          <a:blip r:embed="rId5">
            <a:alphaModFix/>
          </a:blip>
          <a:stretch>
            <a:fillRect/>
          </a:stretch>
        </p:blipFill>
        <p:spPr>
          <a:xfrm>
            <a:off x="7089650" y="2140638"/>
            <a:ext cx="1156815" cy="1682600"/>
          </a:xfrm>
          <a:prstGeom prst="rect">
            <a:avLst/>
          </a:prstGeom>
          <a:noFill/>
          <a:ln>
            <a:noFill/>
          </a:ln>
        </p:spPr>
      </p:pic>
      <p:sp>
        <p:nvSpPr>
          <p:cNvPr id="330" name="Shape 330"/>
          <p:cNvSpPr txBox="1"/>
          <p:nvPr/>
        </p:nvSpPr>
        <p:spPr>
          <a:xfrm>
            <a:off x="6814113" y="3886725"/>
            <a:ext cx="1707900" cy="210300"/>
          </a:xfrm>
          <a:prstGeom prst="rect">
            <a:avLst/>
          </a:prstGeom>
          <a:noFill/>
          <a:ln>
            <a:noFill/>
          </a:ln>
        </p:spPr>
        <p:txBody>
          <a:bodyPr anchorCtr="0" anchor="t" bIns="91425" lIns="91425" rIns="91425" wrap="square" tIns="91425">
            <a:noAutofit/>
          </a:bodyPr>
          <a:lstStyle/>
          <a:p>
            <a:pPr lvl="0" rtl="0" algn="ctr">
              <a:spcBef>
                <a:spcPts val="0"/>
              </a:spcBef>
              <a:buNone/>
            </a:pPr>
            <a:r>
              <a:rPr lang="en" sz="800"/>
              <a:t>Loren Carpenter</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James Arvo</a:t>
            </a:r>
          </a:p>
        </p:txBody>
      </p:sp>
      <p:sp>
        <p:nvSpPr>
          <p:cNvPr id="336" name="Shape 336"/>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a:spcBef>
                <a:spcPts val="0"/>
              </a:spcBef>
              <a:buSzPct val="100000"/>
              <a:buChar char="-"/>
            </a:pPr>
            <a:r>
              <a:rPr i="1" lang="en"/>
              <a:t>Backward Ray Tracing</a:t>
            </a:r>
            <a:r>
              <a:rPr lang="en"/>
              <a:t> (1986)</a:t>
            </a:r>
          </a:p>
        </p:txBody>
      </p:sp>
      <p:pic>
        <p:nvPicPr>
          <p:cNvPr descr="JamesArvo.jpg" id="337" name="Shape 337"/>
          <p:cNvPicPr preferRelativeResize="0"/>
          <p:nvPr/>
        </p:nvPicPr>
        <p:blipFill>
          <a:blip r:embed="rId3">
            <a:alphaModFix/>
          </a:blip>
          <a:stretch>
            <a:fillRect/>
          </a:stretch>
        </p:blipFill>
        <p:spPr>
          <a:xfrm>
            <a:off x="5077252" y="1853850"/>
            <a:ext cx="1617096" cy="250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729450" y="1318650"/>
            <a:ext cx="7688400" cy="535200"/>
          </a:xfrm>
          <a:prstGeom prst="rect">
            <a:avLst/>
          </a:prstGeom>
        </p:spPr>
        <p:txBody>
          <a:bodyPr anchorCtr="0" anchor="t" bIns="91425" lIns="91425" rIns="91425" wrap="square" tIns="91425">
            <a:noAutofit/>
          </a:bodyPr>
          <a:lstStyle/>
          <a:p>
            <a:pPr lvl="0">
              <a:spcBef>
                <a:spcPts val="0"/>
              </a:spcBef>
              <a:buNone/>
            </a:pPr>
            <a:r>
              <a:rPr lang="en"/>
              <a:t>Raytracing in Film</a:t>
            </a:r>
          </a:p>
        </p:txBody>
      </p:sp>
      <p:sp>
        <p:nvSpPr>
          <p:cNvPr id="343" name="Shape 343"/>
          <p:cNvSpPr txBox="1"/>
          <p:nvPr>
            <p:ph idx="1" type="body"/>
          </p:nvPr>
        </p:nvSpPr>
        <p:spPr>
          <a:xfrm>
            <a:off x="729325" y="2078875"/>
            <a:ext cx="3774300" cy="22611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344" name="Shape 344"/>
          <p:cNvPicPr preferRelativeResize="0"/>
          <p:nvPr/>
        </p:nvPicPr>
        <p:blipFill>
          <a:blip r:embed="rId3">
            <a:alphaModFix/>
          </a:blip>
          <a:stretch>
            <a:fillRect/>
          </a:stretch>
        </p:blipFill>
        <p:spPr>
          <a:xfrm>
            <a:off x="1770650" y="2001025"/>
            <a:ext cx="2327449" cy="1295825"/>
          </a:xfrm>
          <a:prstGeom prst="rect">
            <a:avLst/>
          </a:prstGeom>
          <a:noFill/>
          <a:ln>
            <a:noFill/>
          </a:ln>
        </p:spPr>
      </p:pic>
      <p:sp>
        <p:nvSpPr>
          <p:cNvPr id="345" name="Shape 345"/>
          <p:cNvSpPr txBox="1"/>
          <p:nvPr>
            <p:ph idx="2" type="body"/>
          </p:nvPr>
        </p:nvSpPr>
        <p:spPr>
          <a:xfrm>
            <a:off x="4643604" y="2078875"/>
            <a:ext cx="3774300" cy="2261100"/>
          </a:xfrm>
          <a:prstGeom prst="rect">
            <a:avLst/>
          </a:prstGeom>
        </p:spPr>
        <p:txBody>
          <a:bodyPr anchorCtr="0" anchor="t" bIns="91425" lIns="91425" rIns="91425" wrap="square" tIns="91425">
            <a:noAutofit/>
          </a:bodyPr>
          <a:lstStyle/>
          <a:p>
            <a:pPr lvl="0">
              <a:spcBef>
                <a:spcPts val="0"/>
              </a:spcBef>
              <a:buNone/>
            </a:pPr>
            <a:r>
              <a:rPr lang="en"/>
              <a:t>-Global illumination</a:t>
            </a:r>
          </a:p>
          <a:p>
            <a:pPr lvl="0">
              <a:spcBef>
                <a:spcPts val="0"/>
              </a:spcBef>
              <a:buNone/>
            </a:pPr>
            <a:r>
              <a:rPr lang="en"/>
              <a:t>-Pixar’s Photorealistic RenderMan</a:t>
            </a:r>
          </a:p>
          <a:p>
            <a:pPr lvl="0">
              <a:spcBef>
                <a:spcPts val="0"/>
              </a:spcBef>
              <a:buNone/>
            </a:pPr>
            <a:r>
              <a:t/>
            </a:r>
            <a:endParaRPr/>
          </a:p>
        </p:txBody>
      </p:sp>
      <p:pic>
        <p:nvPicPr>
          <p:cNvPr id="346" name="Shape 346"/>
          <p:cNvPicPr preferRelativeResize="0"/>
          <p:nvPr/>
        </p:nvPicPr>
        <p:blipFill>
          <a:blip r:embed="rId4">
            <a:alphaModFix/>
          </a:blip>
          <a:stretch>
            <a:fillRect/>
          </a:stretch>
        </p:blipFill>
        <p:spPr>
          <a:xfrm>
            <a:off x="622650" y="3444025"/>
            <a:ext cx="2498476" cy="1405800"/>
          </a:xfrm>
          <a:prstGeom prst="rect">
            <a:avLst/>
          </a:prstGeom>
          <a:noFill/>
          <a:ln>
            <a:noFill/>
          </a:ln>
        </p:spPr>
      </p:pic>
      <p:pic>
        <p:nvPicPr>
          <p:cNvPr id="347" name="Shape 347"/>
          <p:cNvPicPr preferRelativeResize="0"/>
          <p:nvPr/>
        </p:nvPicPr>
        <p:blipFill>
          <a:blip r:embed="rId5">
            <a:alphaModFix/>
          </a:blip>
          <a:stretch>
            <a:fillRect/>
          </a:stretch>
        </p:blipFill>
        <p:spPr>
          <a:xfrm>
            <a:off x="3409025" y="3442100"/>
            <a:ext cx="2327451" cy="1439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Raytracing in Autodesk Maya</a:t>
            </a:r>
          </a:p>
        </p:txBody>
      </p:sp>
      <p:sp>
        <p:nvSpPr>
          <p:cNvPr id="353" name="Shape 353"/>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354" name="Shape 354"/>
          <p:cNvPicPr preferRelativeResize="0"/>
          <p:nvPr/>
        </p:nvPicPr>
        <p:blipFill>
          <a:blip r:embed="rId3">
            <a:alphaModFix/>
          </a:blip>
          <a:stretch>
            <a:fillRect/>
          </a:stretch>
        </p:blipFill>
        <p:spPr>
          <a:xfrm>
            <a:off x="580675" y="2078875"/>
            <a:ext cx="2409475" cy="1355324"/>
          </a:xfrm>
          <a:prstGeom prst="rect">
            <a:avLst/>
          </a:prstGeom>
          <a:noFill/>
          <a:ln>
            <a:noFill/>
          </a:ln>
        </p:spPr>
      </p:pic>
      <p:pic>
        <p:nvPicPr>
          <p:cNvPr id="355" name="Shape 355"/>
          <p:cNvPicPr preferRelativeResize="0"/>
          <p:nvPr/>
        </p:nvPicPr>
        <p:blipFill>
          <a:blip r:embed="rId4">
            <a:alphaModFix/>
          </a:blip>
          <a:stretch>
            <a:fillRect/>
          </a:stretch>
        </p:blipFill>
        <p:spPr>
          <a:xfrm>
            <a:off x="580675" y="3434209"/>
            <a:ext cx="2409475" cy="13553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References (History: Papers)</a:t>
            </a:r>
          </a:p>
        </p:txBody>
      </p:sp>
      <p:sp>
        <p:nvSpPr>
          <p:cNvPr id="361" name="Shape 361"/>
          <p:cNvSpPr txBox="1"/>
          <p:nvPr>
            <p:ph idx="1" type="body"/>
          </p:nvPr>
        </p:nvSpPr>
        <p:spPr>
          <a:xfrm>
            <a:off x="727650" y="2065750"/>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 u="sng">
                <a:solidFill>
                  <a:schemeClr val="hlink"/>
                </a:solidFill>
                <a:hlinkClick r:id="rId3"/>
              </a:rPr>
              <a:t>http://www.people.fas.harvard.edu/~jkmcdon/files/papers/Invited%20Articles%20and%20Contributions/06_Descartes%20Dioptrics%20and%20Optics%20together%20as%20single%20document.pdf</a:t>
            </a:r>
            <a:r>
              <a:rPr lang="en"/>
              <a:t> </a:t>
            </a:r>
          </a:p>
          <a:p>
            <a:pPr indent="-298450" lvl="1" marL="914400" rtl="0">
              <a:spcBef>
                <a:spcPts val="0"/>
              </a:spcBef>
              <a:spcAft>
                <a:spcPts val="0"/>
              </a:spcAft>
              <a:buSzPct val="100000"/>
              <a:buChar char="-"/>
            </a:pPr>
            <a:r>
              <a:rPr lang="en"/>
              <a:t>Cambridge paper discussing Descartes’ </a:t>
            </a:r>
            <a:r>
              <a:rPr i="1" lang="en"/>
              <a:t>Dioptrics</a:t>
            </a:r>
          </a:p>
          <a:p>
            <a:pPr indent="-311150" lvl="0" marL="457200" rtl="0">
              <a:spcBef>
                <a:spcPts val="0"/>
              </a:spcBef>
              <a:spcAft>
                <a:spcPts val="0"/>
              </a:spcAft>
              <a:buSzPct val="100000"/>
              <a:buChar char="-"/>
            </a:pPr>
            <a:r>
              <a:rPr lang="en" u="sng">
                <a:solidFill>
                  <a:schemeClr val="hlink"/>
                </a:solidFill>
                <a:hlinkClick r:id="rId4"/>
              </a:rPr>
              <a:t>http://graphics.stanford.edu/courses/Appel.pdf</a:t>
            </a:r>
          </a:p>
          <a:p>
            <a:pPr indent="-298450" lvl="1" marL="914400" rtl="0">
              <a:spcBef>
                <a:spcPts val="0"/>
              </a:spcBef>
              <a:spcAft>
                <a:spcPts val="0"/>
              </a:spcAft>
              <a:buSzPct val="100000"/>
              <a:buChar char="-"/>
            </a:pPr>
            <a:r>
              <a:rPr lang="en"/>
              <a:t>Appel (paper)</a:t>
            </a:r>
          </a:p>
          <a:p>
            <a:pPr indent="-311150" lvl="0" marL="457200" rtl="0">
              <a:spcBef>
                <a:spcPts val="0"/>
              </a:spcBef>
              <a:spcAft>
                <a:spcPts val="0"/>
              </a:spcAft>
              <a:buSzPct val="100000"/>
              <a:buChar char="-"/>
            </a:pPr>
            <a:r>
              <a:rPr lang="en" u="sng">
                <a:solidFill>
                  <a:schemeClr val="hlink"/>
                </a:solidFill>
                <a:hlinkClick r:id="rId5"/>
              </a:rPr>
              <a:t>https://excelsior.asc.ohio-state.edu/~carlson/history/tree/magi.html</a:t>
            </a:r>
          </a:p>
          <a:p>
            <a:pPr indent="-298450" lvl="1" marL="914400" rtl="0">
              <a:spcBef>
                <a:spcPts val="0"/>
              </a:spcBef>
              <a:spcAft>
                <a:spcPts val="0"/>
              </a:spcAft>
              <a:buSzPct val="100000"/>
              <a:buChar char="-"/>
            </a:pPr>
            <a:r>
              <a:rPr lang="en"/>
              <a:t>MAGI (website)</a:t>
            </a:r>
          </a:p>
          <a:p>
            <a:pPr indent="-311150" lvl="0" marL="457200" rtl="0">
              <a:spcBef>
                <a:spcPts val="0"/>
              </a:spcBef>
              <a:spcAft>
                <a:spcPts val="0"/>
              </a:spcAft>
              <a:buSzPct val="100000"/>
              <a:buChar char="-"/>
            </a:pPr>
            <a:r>
              <a:rPr lang="en" u="sng">
                <a:solidFill>
                  <a:schemeClr val="hlink"/>
                </a:solidFill>
                <a:hlinkClick r:id="rId6"/>
              </a:rPr>
              <a:t>http://citeseerx.ist.psu.edu/viewdoc/download?doi=10.1.1.107.3997&amp;rep=rep1&amp;type=pdf</a:t>
            </a:r>
          </a:p>
          <a:p>
            <a:pPr indent="-298450" lvl="1" marL="914400" rtl="0">
              <a:spcBef>
                <a:spcPts val="0"/>
              </a:spcBef>
              <a:buClr>
                <a:srgbClr val="666666"/>
              </a:buClr>
              <a:buSzPct val="100000"/>
              <a:buChar char="-"/>
            </a:pPr>
            <a:r>
              <a:rPr lang="en">
                <a:solidFill>
                  <a:srgbClr val="666666"/>
                </a:solidFill>
              </a:rPr>
              <a:t>Turner Whitted (paper)</a:t>
            </a:r>
          </a:p>
          <a:p>
            <a:pPr indent="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1447800" y="0"/>
            <a:ext cx="6857942" cy="5143500"/>
          </a:xfrm>
          <a:prstGeom prst="rect">
            <a:avLst/>
          </a:prstGeom>
          <a:noFill/>
          <a:ln>
            <a:noFill/>
          </a:ln>
        </p:spPr>
      </p:pic>
      <p:sp>
        <p:nvSpPr>
          <p:cNvPr id="170" name="Shape 170"/>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t/>
            </a:r>
            <a:endParaRPr sz="1400">
              <a:highlight>
                <a:srgbClr val="FFFFFF"/>
              </a:highlight>
            </a:endParaRPr>
          </a:p>
          <a:p>
            <a:pPr lvl="0" rtl="0">
              <a:spcBef>
                <a:spcPts val="0"/>
              </a:spcBef>
              <a:buNone/>
            </a:pPr>
            <a:r>
              <a:t/>
            </a:r>
            <a:endParaRPr sz="1400">
              <a:highlight>
                <a:srgbClr val="FFFFFF"/>
              </a:highlight>
            </a:endParaRPr>
          </a:p>
          <a:p>
            <a:pPr lvl="0" rtl="0">
              <a:spcBef>
                <a:spcPts val="0"/>
              </a:spcBef>
              <a:buNone/>
            </a:pPr>
            <a:r>
              <a:rPr lang="en" sz="1500">
                <a:highlight>
                  <a:srgbClr val="FFFFFF"/>
                </a:highlight>
              </a:rPr>
              <a:t>“One algo, we all knew of it, but no one had the guts to publish it. </a:t>
            </a:r>
          </a:p>
          <a:p>
            <a:pPr indent="457200" lvl="0" marL="4114800" rtl="0">
              <a:spcBef>
                <a:spcPts val="0"/>
              </a:spcBef>
              <a:buNone/>
            </a:pPr>
            <a:r>
              <a:rPr lang="en" sz="1500">
                <a:highlight>
                  <a:srgbClr val="FFFFFF"/>
                </a:highlight>
              </a:rPr>
              <a:t>Because it takes so long to do” [4]</a:t>
            </a:r>
          </a:p>
        </p:txBody>
      </p:sp>
      <p:pic>
        <p:nvPicPr>
          <p:cNvPr id="171" name="Shape 171"/>
          <p:cNvPicPr preferRelativeResize="0"/>
          <p:nvPr/>
        </p:nvPicPr>
        <p:blipFill>
          <a:blip r:embed="rId4">
            <a:alphaModFix/>
          </a:blip>
          <a:stretch>
            <a:fillRect/>
          </a:stretch>
        </p:blipFill>
        <p:spPr>
          <a:xfrm>
            <a:off x="4907125" y="804912"/>
            <a:ext cx="1562674" cy="1562674"/>
          </a:xfrm>
          <a:prstGeom prst="rect">
            <a:avLst/>
          </a:prstGeom>
          <a:noFill/>
          <a:ln>
            <a:noFill/>
          </a:ln>
        </p:spPr>
      </p:pic>
      <p:sp>
        <p:nvSpPr>
          <p:cNvPr id="172" name="Shape 172"/>
          <p:cNvSpPr txBox="1"/>
          <p:nvPr/>
        </p:nvSpPr>
        <p:spPr>
          <a:xfrm>
            <a:off x="8757850" y="2070825"/>
            <a:ext cx="340200" cy="258900"/>
          </a:xfrm>
          <a:prstGeom prst="rect">
            <a:avLst/>
          </a:prstGeom>
          <a:noFill/>
          <a:ln>
            <a:noFill/>
          </a:ln>
        </p:spPr>
        <p:txBody>
          <a:bodyPr anchorCtr="0" anchor="t" bIns="91425" lIns="91425" rIns="91425" wrap="square" tIns="91425">
            <a:noAutofit/>
          </a:bodyPr>
          <a:lstStyle/>
          <a:p>
            <a:pPr lvl="0">
              <a:spcBef>
                <a:spcPts val="0"/>
              </a:spcBef>
              <a:buNone/>
            </a:pPr>
            <a:r>
              <a:rPr lang="en" sz="900"/>
              <a:t>[6]</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References (History: Papers)</a:t>
            </a:r>
          </a:p>
        </p:txBody>
      </p:sp>
      <p:sp>
        <p:nvSpPr>
          <p:cNvPr id="367" name="Shape 367"/>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 u="sng">
                <a:solidFill>
                  <a:schemeClr val="accent5"/>
                </a:solidFill>
                <a:hlinkClick r:id="rId3"/>
              </a:rPr>
              <a:t>https://dl.acm.org/citation.cfm?id=808590</a:t>
            </a:r>
            <a:r>
              <a:rPr lang="en"/>
              <a:t> </a:t>
            </a:r>
          </a:p>
          <a:p>
            <a:pPr indent="-298450" lvl="1" marL="914400" rtl="0">
              <a:spcBef>
                <a:spcPts val="0"/>
              </a:spcBef>
              <a:spcAft>
                <a:spcPts val="0"/>
              </a:spcAft>
              <a:buSzPct val="100000"/>
              <a:buChar char="-"/>
            </a:pPr>
            <a:r>
              <a:rPr lang="en"/>
              <a:t>Distributed Ray Tracing (paper)</a:t>
            </a:r>
          </a:p>
          <a:p>
            <a:pPr indent="-311150" lvl="0" marL="457200" rtl="0">
              <a:spcBef>
                <a:spcPts val="0"/>
              </a:spcBef>
              <a:spcAft>
                <a:spcPts val="0"/>
              </a:spcAft>
              <a:buSzPct val="100000"/>
              <a:buChar char="-"/>
            </a:pPr>
            <a:r>
              <a:rPr lang="en" u="sng">
                <a:solidFill>
                  <a:schemeClr val="accent5"/>
                </a:solidFill>
                <a:hlinkClick r:id="rId4"/>
              </a:rPr>
              <a:t>https://web.cs.wpi.edu/~matt/courses/cs563/talks/dist_ray/dist.html</a:t>
            </a:r>
            <a:r>
              <a:rPr lang="en"/>
              <a:t> </a:t>
            </a:r>
          </a:p>
          <a:p>
            <a:pPr indent="-298450" lvl="1" marL="914400" rtl="0">
              <a:spcBef>
                <a:spcPts val="0"/>
              </a:spcBef>
              <a:spcAft>
                <a:spcPts val="0"/>
              </a:spcAft>
              <a:buSzPct val="100000"/>
              <a:buChar char="-"/>
            </a:pPr>
            <a:r>
              <a:rPr lang="en"/>
              <a:t>More on Distributed Ray Tracing and its applications (WPI course page--more understandable than the paper)</a:t>
            </a:r>
          </a:p>
          <a:p>
            <a:pPr indent="-311150" lvl="0" marL="457200" rtl="0">
              <a:spcBef>
                <a:spcPts val="0"/>
              </a:spcBef>
              <a:spcAft>
                <a:spcPts val="0"/>
              </a:spcAft>
              <a:buSzPct val="100000"/>
              <a:buChar char="-"/>
            </a:pPr>
            <a:r>
              <a:rPr lang="en" u="sng">
                <a:solidFill>
                  <a:schemeClr val="accent5"/>
                </a:solidFill>
                <a:hlinkClick r:id="rId5"/>
              </a:rPr>
              <a:t>https://pdfs.semanticscholar.org/c088/399ad6dc648647e0e19e01b5485925957681.pdf</a:t>
            </a:r>
            <a:r>
              <a:rPr lang="en"/>
              <a:t> </a:t>
            </a:r>
          </a:p>
          <a:p>
            <a:pPr indent="-298450" lvl="1" marL="914400" rtl="0">
              <a:spcBef>
                <a:spcPts val="0"/>
              </a:spcBef>
              <a:spcAft>
                <a:spcPts val="0"/>
              </a:spcAft>
              <a:buSzPct val="100000"/>
              <a:buChar char="-"/>
            </a:pPr>
            <a:r>
              <a:rPr lang="en"/>
              <a:t>James Arvo (paper)</a:t>
            </a:r>
          </a:p>
          <a:p>
            <a:pPr indent="-311150" lvl="0" marL="457200" rtl="0">
              <a:spcBef>
                <a:spcPts val="0"/>
              </a:spcBef>
              <a:spcAft>
                <a:spcPts val="0"/>
              </a:spcAft>
              <a:buSzPct val="100000"/>
              <a:buChar char="-"/>
            </a:pPr>
            <a:r>
              <a:rPr lang="en" u="sng">
                <a:solidFill>
                  <a:schemeClr val="accent5"/>
                </a:solidFill>
                <a:hlinkClick r:id="rId6"/>
              </a:rPr>
              <a:t>https://graphics.pixar.com/library/HQRenderingCourse/paper.pdf</a:t>
            </a:r>
            <a:r>
              <a:rPr lang="en"/>
              <a:t> </a:t>
            </a:r>
          </a:p>
          <a:p>
            <a:pPr indent="-298450" lvl="1" marL="914400" rtl="0">
              <a:spcBef>
                <a:spcPts val="0"/>
              </a:spcBef>
              <a:buSzPct val="100000"/>
              <a:buChar char="-"/>
            </a:pPr>
            <a:r>
              <a:rPr lang="en"/>
              <a:t>Ray Tracing and Photon Mapping (paper)</a:t>
            </a:r>
          </a:p>
          <a:p>
            <a:pPr lvl="0">
              <a:spcBef>
                <a:spcPts val="0"/>
              </a:spcBef>
              <a:buNone/>
            </a:pPr>
            <a:r>
              <a:t/>
            </a:r>
            <a:endParaRP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References (History: Images)</a:t>
            </a:r>
          </a:p>
        </p:txBody>
      </p:sp>
      <p:sp>
        <p:nvSpPr>
          <p:cNvPr id="373" name="Shape 373"/>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 u="sng">
                <a:solidFill>
                  <a:schemeClr val="hlink"/>
                </a:solidFill>
                <a:hlinkClick r:id="rId3"/>
              </a:rPr>
              <a:t>https://upload.wikimedia.org/wikipedia/commons/7/73/Frans_Hals_-_Portret_van_Ren%C3%A9_Descartes.jpg</a:t>
            </a:r>
            <a:r>
              <a:rPr lang="en"/>
              <a:t> </a:t>
            </a:r>
          </a:p>
          <a:p>
            <a:pPr indent="-298450" lvl="1" marL="914400" rtl="0">
              <a:spcBef>
                <a:spcPts val="0"/>
              </a:spcBef>
              <a:spcAft>
                <a:spcPts val="0"/>
              </a:spcAft>
              <a:buSzPct val="100000"/>
              <a:buChar char="-"/>
            </a:pPr>
            <a:r>
              <a:rPr lang="en"/>
              <a:t>Rene Descartes</a:t>
            </a:r>
          </a:p>
          <a:p>
            <a:pPr indent="-311150" lvl="0" marL="457200" rtl="0">
              <a:spcBef>
                <a:spcPts val="0"/>
              </a:spcBef>
              <a:spcAft>
                <a:spcPts val="0"/>
              </a:spcAft>
              <a:buSzPct val="100000"/>
              <a:buChar char="-"/>
            </a:pPr>
            <a:r>
              <a:rPr lang="en" u="sng">
                <a:solidFill>
                  <a:schemeClr val="hlink"/>
                </a:solidFill>
                <a:hlinkClick r:id="rId4"/>
              </a:rPr>
              <a:t>https://fthmb.tqn.com/AhO2_ufNnC5S1iBHBuNV9Nc2yyE=/768x0/filters:no_upscale()/070715-Appel-58a29f175f9b58819c36ebe6.jpg</a:t>
            </a:r>
            <a:r>
              <a:rPr lang="en"/>
              <a:t> </a:t>
            </a:r>
          </a:p>
          <a:p>
            <a:pPr indent="-298450" lvl="1" marL="914400" rtl="0">
              <a:spcBef>
                <a:spcPts val="0"/>
              </a:spcBef>
              <a:spcAft>
                <a:spcPts val="0"/>
              </a:spcAft>
              <a:buSzPct val="100000"/>
              <a:buChar char="-"/>
            </a:pPr>
            <a:r>
              <a:rPr lang="en"/>
              <a:t>Arthur Appel (?)</a:t>
            </a:r>
          </a:p>
          <a:p>
            <a:pPr indent="-311150" lvl="0" marL="457200" rtl="0">
              <a:spcBef>
                <a:spcPts val="0"/>
              </a:spcBef>
              <a:spcAft>
                <a:spcPts val="0"/>
              </a:spcAft>
              <a:buSzPct val="100000"/>
              <a:buChar char="-"/>
            </a:pPr>
            <a:r>
              <a:rPr lang="en" u="sng">
                <a:solidFill>
                  <a:schemeClr val="hlink"/>
                </a:solidFill>
                <a:hlinkClick r:id="rId5"/>
              </a:rPr>
              <a:t>http://hci.stanford.edu/courses/cs547/Resources/Pictures/whitted.jpg</a:t>
            </a:r>
            <a:r>
              <a:rPr lang="en"/>
              <a:t> </a:t>
            </a:r>
          </a:p>
          <a:p>
            <a:pPr indent="-298450" lvl="1" marL="914400" rtl="0">
              <a:spcBef>
                <a:spcPts val="0"/>
              </a:spcBef>
              <a:spcAft>
                <a:spcPts val="0"/>
              </a:spcAft>
              <a:buSzPct val="100000"/>
              <a:buChar char="-"/>
            </a:pPr>
            <a:r>
              <a:rPr lang="en"/>
              <a:t>Turner Whitted</a:t>
            </a:r>
          </a:p>
          <a:p>
            <a:pPr indent="-311150" lvl="0" marL="457200" rtl="0">
              <a:spcBef>
                <a:spcPts val="0"/>
              </a:spcBef>
              <a:spcAft>
                <a:spcPts val="0"/>
              </a:spcAft>
              <a:buSzPct val="100000"/>
              <a:buChar char="-"/>
            </a:pPr>
            <a:r>
              <a:rPr lang="en" u="sng">
                <a:solidFill>
                  <a:schemeClr val="hlink"/>
                </a:solidFill>
                <a:hlinkClick r:id="rId6"/>
              </a:rPr>
              <a:t>https://en.wikipedia.org/wiki/Robert_L._Cook#/media/File:Rob_Cook.png</a:t>
            </a:r>
            <a:r>
              <a:rPr lang="en"/>
              <a:t> </a:t>
            </a:r>
          </a:p>
          <a:p>
            <a:pPr indent="-298450" lvl="1" marL="914400" rtl="0">
              <a:spcBef>
                <a:spcPts val="0"/>
              </a:spcBef>
              <a:buSzPct val="100000"/>
              <a:buChar char="-"/>
            </a:pPr>
            <a:r>
              <a:rPr lang="en"/>
              <a:t>Robert L. Cook</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References (History: Images)</a:t>
            </a:r>
          </a:p>
        </p:txBody>
      </p:sp>
      <p:sp>
        <p:nvSpPr>
          <p:cNvPr id="379" name="Shape 379"/>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buChar char="-"/>
            </a:pPr>
            <a:r>
              <a:rPr lang="en" u="sng">
                <a:solidFill>
                  <a:schemeClr val="accent5"/>
                </a:solidFill>
                <a:hlinkClick r:id="rId3"/>
              </a:rPr>
              <a:t>https://alumni.stanford.edu/get/page/magazine/article/?article_id=32511</a:t>
            </a:r>
            <a:r>
              <a:rPr lang="en"/>
              <a:t> </a:t>
            </a:r>
          </a:p>
          <a:p>
            <a:pPr indent="-298450" lvl="1" marL="914400" rtl="0">
              <a:spcBef>
                <a:spcPts val="0"/>
              </a:spcBef>
              <a:spcAft>
                <a:spcPts val="0"/>
              </a:spcAft>
              <a:buSzPct val="100000"/>
              <a:buChar char="-"/>
            </a:pPr>
            <a:r>
              <a:rPr lang="en"/>
              <a:t>Thomas Porter</a:t>
            </a:r>
          </a:p>
          <a:p>
            <a:pPr indent="-311150" lvl="0" marL="457200" rtl="0">
              <a:spcBef>
                <a:spcPts val="0"/>
              </a:spcBef>
              <a:spcAft>
                <a:spcPts val="0"/>
              </a:spcAft>
              <a:buSzPct val="100000"/>
              <a:buChar char="-"/>
            </a:pPr>
            <a:r>
              <a:rPr lang="en" u="sng">
                <a:solidFill>
                  <a:schemeClr val="accent5"/>
                </a:solidFill>
                <a:hlinkClick r:id="rId4"/>
              </a:rPr>
              <a:t>http://pixartimes.com/2014/01/14/the-pixar-perspective-on-loren-carpenter/</a:t>
            </a:r>
            <a:r>
              <a:rPr lang="en"/>
              <a:t> </a:t>
            </a:r>
          </a:p>
          <a:p>
            <a:pPr indent="-298450" lvl="1" marL="914400" rtl="0">
              <a:spcBef>
                <a:spcPts val="0"/>
              </a:spcBef>
              <a:spcAft>
                <a:spcPts val="0"/>
              </a:spcAft>
              <a:buSzPct val="100000"/>
              <a:buChar char="-"/>
            </a:pPr>
            <a:r>
              <a:rPr lang="en"/>
              <a:t>Loren Carpenter</a:t>
            </a:r>
          </a:p>
          <a:p>
            <a:pPr indent="-311150" lvl="0" marL="457200" rtl="0">
              <a:spcBef>
                <a:spcPts val="0"/>
              </a:spcBef>
              <a:spcAft>
                <a:spcPts val="0"/>
              </a:spcAft>
              <a:buSzPct val="100000"/>
              <a:buChar char="-"/>
            </a:pPr>
            <a:r>
              <a:rPr lang="en" u="sng">
                <a:solidFill>
                  <a:schemeClr val="accent5"/>
                </a:solidFill>
                <a:hlinkClick r:id="rId5"/>
              </a:rPr>
              <a:t>http://senate.universityofcalifornia.edu/_files/inmemoriam/html/jamesrichardarvo.html</a:t>
            </a:r>
            <a:r>
              <a:rPr lang="en"/>
              <a:t> </a:t>
            </a:r>
          </a:p>
          <a:p>
            <a:pPr indent="-298450" lvl="1" marL="914400" rtl="0">
              <a:spcBef>
                <a:spcPts val="0"/>
              </a:spcBef>
              <a:buSzPct val="100000"/>
              <a:buChar char="-"/>
            </a:pPr>
            <a:r>
              <a:rPr lang="en"/>
              <a:t>James Arvo</a:t>
            </a:r>
          </a:p>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References</a:t>
            </a:r>
          </a:p>
        </p:txBody>
      </p:sp>
      <p:sp>
        <p:nvSpPr>
          <p:cNvPr id="385" name="Shape 385"/>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spcAft>
                <a:spcPts val="0"/>
              </a:spcAft>
              <a:buNone/>
            </a:pPr>
            <a:r>
              <a:rPr lang="en" u="sng">
                <a:solidFill>
                  <a:schemeClr val="hlink"/>
                </a:solidFill>
                <a:hlinkClick r:id="rId3"/>
              </a:rPr>
              <a:t>https://cs.stanford.edu/people/eroberts/courses/soco/projects/1997-98/ray-tracing/types.html</a:t>
            </a:r>
          </a:p>
          <a:p>
            <a:pPr lvl="0" rtl="0">
              <a:spcBef>
                <a:spcPts val="0"/>
              </a:spcBef>
              <a:spcAft>
                <a:spcPts val="0"/>
              </a:spcAft>
              <a:buNone/>
            </a:pPr>
            <a:r>
              <a:rPr lang="en"/>
              <a:t>-Charity Lu, Alex Roetter, Amy Schultz</a:t>
            </a:r>
          </a:p>
          <a:p>
            <a:pPr lvl="0">
              <a:spcBef>
                <a:spcPts val="0"/>
              </a:spcBef>
              <a:spcAft>
                <a:spcPts val="0"/>
              </a:spcAft>
              <a:buNone/>
            </a:pPr>
            <a:r>
              <a:rPr lang="en" u="sng">
                <a:solidFill>
                  <a:schemeClr val="hlink"/>
                </a:solidFill>
                <a:hlinkClick r:id="rId4"/>
              </a:rPr>
              <a:t>http://www.schorsch.com/en/kbase/glossary/raytracing.html</a:t>
            </a:r>
          </a:p>
          <a:p>
            <a:pPr lvl="0">
              <a:spcBef>
                <a:spcPts val="0"/>
              </a:spcBef>
              <a:spcAft>
                <a:spcPts val="0"/>
              </a:spcAft>
              <a:buNone/>
            </a:pPr>
            <a:r>
              <a:rPr lang="en"/>
              <a:t>-Georg Mischler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729450" y="1318650"/>
            <a:ext cx="7688700" cy="834000"/>
          </a:xfrm>
          <a:prstGeom prst="rect">
            <a:avLst/>
          </a:prstGeom>
        </p:spPr>
        <p:txBody>
          <a:bodyPr anchorCtr="0" anchor="t" bIns="91425" lIns="91425" rIns="91425" wrap="square" tIns="91425">
            <a:noAutofit/>
          </a:bodyPr>
          <a:lstStyle/>
          <a:p>
            <a:pPr lvl="0" rtl="0" algn="ctr">
              <a:spcBef>
                <a:spcPts val="0"/>
              </a:spcBef>
              <a:buNone/>
            </a:pPr>
            <a:r>
              <a:rPr lang="en" sz="4000"/>
              <a:t>General Idea</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General Idea</a:t>
            </a:r>
          </a:p>
        </p:txBody>
      </p:sp>
      <p:sp>
        <p:nvSpPr>
          <p:cNvPr id="183" name="Shape 183"/>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buSzPct val="100000"/>
              <a:buChar char="-"/>
            </a:pPr>
            <a:r>
              <a:rPr lang="en"/>
              <a:t>Imagine a 3D area with types of a things.</a:t>
            </a:r>
          </a:p>
          <a:p>
            <a:pPr indent="0" lvl="0" marL="457200" rtl="0">
              <a:spcBef>
                <a:spcPts val="0"/>
              </a:spcBef>
              <a:buNone/>
            </a:pPr>
            <a:r>
              <a:t/>
            </a:r>
            <a:endParaRPr/>
          </a:p>
          <a:p>
            <a:pPr indent="0" lvl="0" marL="457200" rtl="0">
              <a:spcBef>
                <a:spcPts val="0"/>
              </a:spcBef>
              <a:buNone/>
            </a:pPr>
            <a:r>
              <a:t/>
            </a:r>
            <a:endParaRPr/>
          </a:p>
          <a:p>
            <a:pPr lvl="0" rtl="0">
              <a:spcBef>
                <a:spcPts val="0"/>
              </a:spcBef>
              <a:buNone/>
            </a:pPr>
            <a:r>
              <a:t/>
            </a:r>
            <a:endParaRPr/>
          </a:p>
          <a:p>
            <a:pPr indent="-311150" lvl="0" marL="457200" rtl="0">
              <a:spcBef>
                <a:spcPts val="0"/>
              </a:spcBef>
              <a:buSzPct val="100000"/>
              <a:buChar char="-"/>
            </a:pPr>
            <a:r>
              <a:rPr lang="en"/>
              <a:t>For each pixel, send out a ray originating from the camera, going through that pixel in the screen, and continuing until a certain distance, or the ray intersects an object.</a:t>
            </a:r>
          </a:p>
          <a:p>
            <a:pPr indent="0" lvl="0" marL="457200" rtl="0">
              <a:spcBef>
                <a:spcPts val="0"/>
              </a:spcBef>
              <a:buNone/>
            </a:pPr>
            <a:r>
              <a:t/>
            </a:r>
            <a:endParaRPr sz="900"/>
          </a:p>
        </p:txBody>
      </p:sp>
      <p:pic>
        <p:nvPicPr>
          <p:cNvPr id="184" name="Shape 184"/>
          <p:cNvPicPr preferRelativeResize="0"/>
          <p:nvPr/>
        </p:nvPicPr>
        <p:blipFill>
          <a:blip r:embed="rId3">
            <a:alphaModFix/>
          </a:blip>
          <a:stretch>
            <a:fillRect/>
          </a:stretch>
        </p:blipFill>
        <p:spPr>
          <a:xfrm>
            <a:off x="4303350" y="734273"/>
            <a:ext cx="3088325" cy="2161850"/>
          </a:xfrm>
          <a:prstGeom prst="rect">
            <a:avLst/>
          </a:prstGeom>
          <a:noFill/>
          <a:ln>
            <a:noFill/>
          </a:ln>
        </p:spPr>
      </p:pic>
      <p:sp>
        <p:nvSpPr>
          <p:cNvPr id="185" name="Shape 185"/>
          <p:cNvSpPr txBox="1"/>
          <p:nvPr/>
        </p:nvSpPr>
        <p:spPr>
          <a:xfrm>
            <a:off x="7621775" y="2708375"/>
            <a:ext cx="608700" cy="302100"/>
          </a:xfrm>
          <a:prstGeom prst="rect">
            <a:avLst/>
          </a:prstGeom>
          <a:noFill/>
          <a:ln>
            <a:noFill/>
          </a:ln>
        </p:spPr>
        <p:txBody>
          <a:bodyPr anchorCtr="0" anchor="t" bIns="91425" lIns="91425" rIns="91425" wrap="square" tIns="91425">
            <a:noAutofit/>
          </a:bodyPr>
          <a:lstStyle/>
          <a:p>
            <a:pPr lvl="0" rtl="0">
              <a:spcBef>
                <a:spcPts val="0"/>
              </a:spcBef>
              <a:buNone/>
            </a:pPr>
            <a:r>
              <a:rPr lang="en" sz="900"/>
              <a:t>[5]</a:t>
            </a:r>
          </a:p>
        </p:txBody>
      </p:sp>
      <p:pic>
        <p:nvPicPr>
          <p:cNvPr id="186" name="Shape 186"/>
          <p:cNvPicPr preferRelativeResize="0"/>
          <p:nvPr/>
        </p:nvPicPr>
        <p:blipFill>
          <a:blip r:embed="rId4">
            <a:alphaModFix/>
          </a:blip>
          <a:stretch>
            <a:fillRect/>
          </a:stretch>
        </p:blipFill>
        <p:spPr>
          <a:xfrm>
            <a:off x="1399525" y="2400400"/>
            <a:ext cx="1013850" cy="1013850"/>
          </a:xfrm>
          <a:prstGeom prst="rect">
            <a:avLst/>
          </a:prstGeom>
          <a:noFill/>
          <a:ln>
            <a:noFill/>
          </a:ln>
        </p:spPr>
      </p:pic>
      <p:pic>
        <p:nvPicPr>
          <p:cNvPr id="187" name="Shape 187"/>
          <p:cNvPicPr preferRelativeResize="0"/>
          <p:nvPr/>
        </p:nvPicPr>
        <p:blipFill>
          <a:blip r:embed="rId5">
            <a:alphaModFix/>
          </a:blip>
          <a:stretch>
            <a:fillRect/>
          </a:stretch>
        </p:blipFill>
        <p:spPr>
          <a:xfrm>
            <a:off x="2631350" y="2400400"/>
            <a:ext cx="1013850" cy="1013850"/>
          </a:xfrm>
          <a:prstGeom prst="rect">
            <a:avLst/>
          </a:prstGeom>
          <a:noFill/>
          <a:ln>
            <a:noFill/>
          </a:ln>
        </p:spPr>
      </p:pic>
      <p:sp>
        <p:nvSpPr>
          <p:cNvPr id="188" name="Shape 188"/>
          <p:cNvSpPr/>
          <p:nvPr/>
        </p:nvSpPr>
        <p:spPr>
          <a:xfrm>
            <a:off x="3877800" y="2475575"/>
            <a:ext cx="887100" cy="938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
              <a:t>  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nvSpPr>
        <p:spPr>
          <a:xfrm>
            <a:off x="852500" y="1300175"/>
            <a:ext cx="7810500" cy="1443000"/>
          </a:xfrm>
          <a:prstGeom prst="rect">
            <a:avLst/>
          </a:prstGeom>
          <a:noFill/>
          <a:ln>
            <a:noFill/>
          </a:ln>
        </p:spPr>
        <p:txBody>
          <a:bodyPr anchorCtr="0" anchor="t" bIns="91425" lIns="91425" rIns="91425" wrap="square" tIns="91425">
            <a:noAutofit/>
          </a:bodyPr>
          <a:lstStyle/>
          <a:p>
            <a:pPr indent="0" lvl="0" marL="457200" algn="ctr">
              <a:spcBef>
                <a:spcPts val="0"/>
              </a:spcBef>
              <a:buNone/>
            </a:pPr>
            <a:r>
              <a:rPr lang="en" sz="7200"/>
              <a:t>Demo</a:t>
            </a:r>
          </a:p>
        </p:txBody>
      </p:sp>
      <p:pic>
        <p:nvPicPr>
          <p:cNvPr id="194" name="Shape 194"/>
          <p:cNvPicPr preferRelativeResize="0"/>
          <p:nvPr/>
        </p:nvPicPr>
        <p:blipFill>
          <a:blip r:embed="rId3">
            <a:alphaModFix/>
          </a:blip>
          <a:stretch>
            <a:fillRect/>
          </a:stretch>
        </p:blipFill>
        <p:spPr>
          <a:xfrm rot="-630569">
            <a:off x="3124200" y="2590776"/>
            <a:ext cx="3152743" cy="2095523"/>
          </a:xfrm>
          <a:prstGeom prst="rect">
            <a:avLst/>
          </a:prstGeom>
          <a:noFill/>
          <a:ln>
            <a:noFill/>
          </a:ln>
        </p:spPr>
      </p:pic>
      <p:pic>
        <p:nvPicPr>
          <p:cNvPr id="195" name="Shape 195"/>
          <p:cNvPicPr preferRelativeResize="0"/>
          <p:nvPr/>
        </p:nvPicPr>
        <p:blipFill>
          <a:blip r:embed="rId4">
            <a:alphaModFix/>
          </a:blip>
          <a:stretch>
            <a:fillRect/>
          </a:stretch>
        </p:blipFill>
        <p:spPr>
          <a:xfrm>
            <a:off x="6248400" y="2895575"/>
            <a:ext cx="2095525" cy="2095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The Problem</a:t>
            </a:r>
          </a:p>
        </p:txBody>
      </p:sp>
      <p:sp>
        <p:nvSpPr>
          <p:cNvPr id="201" name="Shape 201"/>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b="1" lang="en" sz="3000"/>
              <a:t>This is very, very expensive </a:t>
            </a:r>
            <a:r>
              <a:rPr b="1" lang="en" sz="3000"/>
              <a:t>computationally</a:t>
            </a:r>
          </a:p>
        </p:txBody>
      </p:sp>
      <p:cxnSp>
        <p:nvCxnSpPr>
          <p:cNvPr id="202" name="Shape 202"/>
          <p:cNvCxnSpPr/>
          <p:nvPr/>
        </p:nvCxnSpPr>
        <p:spPr>
          <a:xfrm>
            <a:off x="1822700" y="841575"/>
            <a:ext cx="2141100" cy="164100"/>
          </a:xfrm>
          <a:prstGeom prst="straightConnector1">
            <a:avLst/>
          </a:prstGeom>
          <a:noFill/>
          <a:ln cap="flat" cmpd="sng" w="9525">
            <a:solidFill>
              <a:schemeClr val="dk2"/>
            </a:solidFill>
            <a:prstDash val="solid"/>
            <a:round/>
            <a:headEnd len="lg" w="lg" type="none"/>
            <a:tailEnd len="lg" w="lg" type="triangle"/>
          </a:ln>
        </p:spPr>
      </p:cxnSp>
      <p:cxnSp>
        <p:nvCxnSpPr>
          <p:cNvPr id="203" name="Shape 203"/>
          <p:cNvCxnSpPr/>
          <p:nvPr/>
        </p:nvCxnSpPr>
        <p:spPr>
          <a:xfrm flipH="1" rot="10800000">
            <a:off x="1822700" y="804975"/>
            <a:ext cx="2127600" cy="36600"/>
          </a:xfrm>
          <a:prstGeom prst="straightConnector1">
            <a:avLst/>
          </a:prstGeom>
          <a:noFill/>
          <a:ln cap="flat" cmpd="sng" w="9525">
            <a:solidFill>
              <a:schemeClr val="dk2"/>
            </a:solidFill>
            <a:prstDash val="solid"/>
            <a:round/>
            <a:headEnd len="lg" w="lg" type="none"/>
            <a:tailEnd len="lg" w="lg" type="triangle"/>
          </a:ln>
        </p:spPr>
      </p:cxnSp>
      <p:cxnSp>
        <p:nvCxnSpPr>
          <p:cNvPr id="204" name="Shape 204"/>
          <p:cNvCxnSpPr/>
          <p:nvPr/>
        </p:nvCxnSpPr>
        <p:spPr>
          <a:xfrm rot="-362431">
            <a:off x="1824693" y="689109"/>
            <a:ext cx="2140987" cy="164125"/>
          </a:xfrm>
          <a:prstGeom prst="straightConnector1">
            <a:avLst/>
          </a:prstGeom>
          <a:noFill/>
          <a:ln cap="flat" cmpd="sng" w="9525">
            <a:solidFill>
              <a:schemeClr val="dk2"/>
            </a:solidFill>
            <a:prstDash val="solid"/>
            <a:round/>
            <a:headEnd len="lg" w="lg" type="none"/>
            <a:tailEnd len="lg" w="lg" type="triangle"/>
          </a:ln>
        </p:spPr>
      </p:cxnSp>
      <p:cxnSp>
        <p:nvCxnSpPr>
          <p:cNvPr id="205" name="Shape 205"/>
          <p:cNvCxnSpPr/>
          <p:nvPr/>
        </p:nvCxnSpPr>
        <p:spPr>
          <a:xfrm flipH="1" rot="10437252">
            <a:off x="1814070" y="653767"/>
            <a:ext cx="2127734" cy="36509"/>
          </a:xfrm>
          <a:prstGeom prst="straightConnector1">
            <a:avLst/>
          </a:prstGeom>
          <a:noFill/>
          <a:ln cap="flat" cmpd="sng" w="9525">
            <a:solidFill>
              <a:schemeClr val="dk2"/>
            </a:solidFill>
            <a:prstDash val="solid"/>
            <a:round/>
            <a:headEnd len="lg" w="lg" type="none"/>
            <a:tailEnd len="lg" w="lg" type="triangle"/>
          </a:ln>
        </p:spPr>
      </p:cxnSp>
      <p:cxnSp>
        <p:nvCxnSpPr>
          <p:cNvPr id="206" name="Shape 206"/>
          <p:cNvCxnSpPr/>
          <p:nvPr/>
        </p:nvCxnSpPr>
        <p:spPr>
          <a:xfrm rot="1480352">
            <a:off x="1701426" y="1256647"/>
            <a:ext cx="2140951" cy="164166"/>
          </a:xfrm>
          <a:prstGeom prst="straightConnector1">
            <a:avLst/>
          </a:prstGeom>
          <a:noFill/>
          <a:ln cap="flat" cmpd="sng" w="9525">
            <a:solidFill>
              <a:schemeClr val="dk2"/>
            </a:solidFill>
            <a:prstDash val="solid"/>
            <a:round/>
            <a:headEnd len="lg" w="lg" type="none"/>
            <a:tailEnd len="lg" w="lg" type="triangle"/>
          </a:ln>
        </p:spPr>
      </p:cxnSp>
      <p:cxnSp>
        <p:nvCxnSpPr>
          <p:cNvPr id="207" name="Shape 207"/>
          <p:cNvCxnSpPr/>
          <p:nvPr/>
        </p:nvCxnSpPr>
        <p:spPr>
          <a:xfrm flipH="1" rot="-9319483">
            <a:off x="1744006" y="1226507"/>
            <a:ext cx="2127792" cy="36647"/>
          </a:xfrm>
          <a:prstGeom prst="straightConnector1">
            <a:avLst/>
          </a:prstGeom>
          <a:noFill/>
          <a:ln cap="flat" cmpd="sng" w="9525">
            <a:solidFill>
              <a:schemeClr val="dk2"/>
            </a:solidFill>
            <a:prstDash val="solid"/>
            <a:round/>
            <a:headEnd len="lg" w="lg" type="none"/>
            <a:tailEnd len="lg" w="lg" type="triangle"/>
          </a:ln>
        </p:spPr>
      </p:cxnSp>
      <p:cxnSp>
        <p:nvCxnSpPr>
          <p:cNvPr id="208" name="Shape 208"/>
          <p:cNvCxnSpPr/>
          <p:nvPr/>
        </p:nvCxnSpPr>
        <p:spPr>
          <a:xfrm rot="1117980">
            <a:off x="1767032" y="1118993"/>
            <a:ext cx="2140812" cy="164217"/>
          </a:xfrm>
          <a:prstGeom prst="straightConnector1">
            <a:avLst/>
          </a:prstGeom>
          <a:noFill/>
          <a:ln cap="flat" cmpd="sng" w="9525">
            <a:solidFill>
              <a:schemeClr val="dk2"/>
            </a:solidFill>
            <a:prstDash val="solid"/>
            <a:round/>
            <a:headEnd len="lg" w="lg" type="none"/>
            <a:tailEnd len="lg" w="lg" type="triangle"/>
          </a:ln>
        </p:spPr>
      </p:cxnSp>
      <p:cxnSp>
        <p:nvCxnSpPr>
          <p:cNvPr id="209" name="Shape 209"/>
          <p:cNvCxnSpPr/>
          <p:nvPr/>
        </p:nvCxnSpPr>
        <p:spPr>
          <a:xfrm flipH="1" rot="-9681946">
            <a:off x="1799322" y="1085395"/>
            <a:ext cx="2127530" cy="36714"/>
          </a:xfrm>
          <a:prstGeom prst="straightConnector1">
            <a:avLst/>
          </a:prstGeom>
          <a:noFill/>
          <a:ln cap="flat" cmpd="sng" w="9525">
            <a:solidFill>
              <a:schemeClr val="dk2"/>
            </a:solidFill>
            <a:prstDash val="solid"/>
            <a:round/>
            <a:headEnd len="lg" w="lg" type="none"/>
            <a:tailEnd len="lg" w="lg" type="triangle"/>
          </a:ln>
        </p:spPr>
      </p:cxnSp>
      <p:cxnSp>
        <p:nvCxnSpPr>
          <p:cNvPr id="210" name="Shape 210"/>
          <p:cNvCxnSpPr/>
          <p:nvPr/>
        </p:nvCxnSpPr>
        <p:spPr>
          <a:xfrm>
            <a:off x="1863700" y="818800"/>
            <a:ext cx="2009100" cy="391800"/>
          </a:xfrm>
          <a:prstGeom prst="straightConnector1">
            <a:avLst/>
          </a:prstGeom>
          <a:noFill/>
          <a:ln cap="flat" cmpd="sng" w="9525">
            <a:solidFill>
              <a:schemeClr val="dk2"/>
            </a:solidFill>
            <a:prstDash val="solid"/>
            <a:round/>
            <a:headEnd len="lg" w="lg" type="none"/>
            <a:tailEnd len="lg" w="lg" type="triangle"/>
          </a:ln>
        </p:spPr>
      </p:cxnSp>
      <p:sp>
        <p:nvSpPr>
          <p:cNvPr id="211" name="Shape 211"/>
          <p:cNvSpPr/>
          <p:nvPr/>
        </p:nvSpPr>
        <p:spPr>
          <a:xfrm>
            <a:off x="1722475" y="695800"/>
            <a:ext cx="227700" cy="260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 name="Shape 212"/>
          <p:cNvSpPr txBox="1"/>
          <p:nvPr/>
        </p:nvSpPr>
        <p:spPr>
          <a:xfrm>
            <a:off x="4113900" y="460125"/>
            <a:ext cx="5002200" cy="1618800"/>
          </a:xfrm>
          <a:prstGeom prst="rect">
            <a:avLst/>
          </a:prstGeom>
          <a:noFill/>
          <a:ln>
            <a:noFill/>
          </a:ln>
        </p:spPr>
        <p:txBody>
          <a:bodyPr anchorCtr="0" anchor="t" bIns="91425" lIns="91425" rIns="91425" wrap="square" tIns="91425">
            <a:noAutofit/>
          </a:bodyPr>
          <a:lstStyle/>
          <a:p>
            <a:pPr lvl="0">
              <a:spcBef>
                <a:spcPts val="0"/>
              </a:spcBef>
              <a:buNone/>
            </a:pPr>
            <a:r>
              <a:rPr lang="en"/>
              <a:t>Tons and tons and tons and tons and tons and tons and </a:t>
            </a:r>
          </a:p>
          <a:p>
            <a:pPr lvl="0">
              <a:spcBef>
                <a:spcPts val="0"/>
              </a:spcBef>
              <a:buNone/>
            </a:pPr>
            <a:r>
              <a:rPr lang="en"/>
              <a:t>tons and tons and tons and tons and tons and tons and </a:t>
            </a:r>
          </a:p>
          <a:p>
            <a:pPr lvl="0">
              <a:spcBef>
                <a:spcPts val="0"/>
              </a:spcBef>
              <a:buNone/>
            </a:pPr>
            <a:r>
              <a:rPr lang="en"/>
              <a:t>tons and tons and tons and tons and tons and tons and </a:t>
            </a:r>
          </a:p>
          <a:p>
            <a:pPr lvl="0">
              <a:spcBef>
                <a:spcPts val="0"/>
              </a:spcBef>
              <a:buNone/>
            </a:pPr>
            <a:r>
              <a:rPr lang="en"/>
              <a:t>tons and tons and tons and tons and tons and tons and </a:t>
            </a:r>
          </a:p>
          <a:p>
            <a:pPr lvl="0">
              <a:spcBef>
                <a:spcPts val="0"/>
              </a:spcBef>
              <a:buNone/>
            </a:pPr>
            <a:r>
              <a:rPr lang="en"/>
              <a:t>tons and tons and tons and tons and tons and tons and</a:t>
            </a:r>
          </a:p>
          <a:p>
            <a:pPr lvl="0">
              <a:spcBef>
                <a:spcPts val="0"/>
              </a:spcBef>
              <a:buNone/>
            </a:pPr>
            <a:r>
              <a:rPr lang="en"/>
              <a:t>tons and tons and tons and tons and tons and tons and</a:t>
            </a:r>
          </a:p>
          <a:p>
            <a:pPr lvl="0">
              <a:spcBef>
                <a:spcPts val="0"/>
              </a:spcBef>
              <a:buNone/>
            </a:pPr>
            <a:r>
              <a:rPr lang="en"/>
              <a:t>tons and tons and tons and tons and tons and tons and</a:t>
            </a:r>
          </a:p>
        </p:txBody>
      </p:sp>
      <p:sp>
        <p:nvSpPr>
          <p:cNvPr id="213" name="Shape 213"/>
          <p:cNvSpPr txBox="1"/>
          <p:nvPr/>
        </p:nvSpPr>
        <p:spPr>
          <a:xfrm>
            <a:off x="270800" y="2977000"/>
            <a:ext cx="8754300" cy="1618800"/>
          </a:xfrm>
          <a:prstGeom prst="rect">
            <a:avLst/>
          </a:prstGeom>
          <a:noFill/>
          <a:ln>
            <a:noFill/>
          </a:ln>
        </p:spPr>
        <p:txBody>
          <a:bodyPr anchorCtr="0" anchor="t" bIns="91425" lIns="91425" rIns="91425" wrap="square" tIns="91425">
            <a:noAutofit/>
          </a:bodyPr>
          <a:lstStyle/>
          <a:p>
            <a:pPr lvl="0" rtl="0">
              <a:spcBef>
                <a:spcPts val="0"/>
              </a:spcBef>
              <a:buNone/>
            </a:pPr>
            <a:r>
              <a:rPr lang="en"/>
              <a:t>t</a:t>
            </a:r>
            <a:r>
              <a:rPr lang="en"/>
              <a: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a:t>
            </a:r>
            <a:r>
              <a:rPr lang="en"/>
              <a:t>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tons and of </a:t>
            </a:r>
            <a:r>
              <a:rPr b="1" i="1" lang="en" sz="1800"/>
              <a:t>RAYS!</a:t>
            </a:r>
          </a:p>
        </p:txBody>
      </p:sp>
      <p:pic>
        <p:nvPicPr>
          <p:cNvPr id="214" name="Shape 214"/>
          <p:cNvPicPr preferRelativeResize="0"/>
          <p:nvPr/>
        </p:nvPicPr>
        <p:blipFill>
          <a:blip r:embed="rId3">
            <a:alphaModFix/>
          </a:blip>
          <a:stretch>
            <a:fillRect/>
          </a:stretch>
        </p:blipFill>
        <p:spPr>
          <a:xfrm>
            <a:off x="1018525" y="266800"/>
            <a:ext cx="1013850" cy="101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Shadows</a:t>
            </a:r>
          </a:p>
        </p:txBody>
      </p:sp>
      <p:sp>
        <p:nvSpPr>
          <p:cNvPr id="220" name="Shape 220"/>
          <p:cNvSpPr txBox="1"/>
          <p:nvPr>
            <p:ph idx="1" type="body"/>
          </p:nvPr>
        </p:nvSpPr>
        <p:spPr>
          <a:xfrm>
            <a:off x="729450" y="2078875"/>
            <a:ext cx="7688700" cy="3393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b="1" lang="en" sz="1400">
                <a:solidFill>
                  <a:srgbClr val="000000"/>
                </a:solidFill>
                <a:latin typeface="Arial"/>
                <a:ea typeface="Arial"/>
                <a:cs typeface="Arial"/>
                <a:sym typeface="Arial"/>
              </a:rPr>
              <a:t>Shadows are difficult. Ray tracing however, provides an easy solution to the problem.</a:t>
            </a:r>
          </a:p>
          <a:p>
            <a:pPr lvl="0" marR="0" rtl="0" algn="l">
              <a:lnSpc>
                <a:spcPct val="115000"/>
              </a:lnSpc>
              <a:spcBef>
                <a:spcPts val="0"/>
              </a:spcBef>
              <a:spcAft>
                <a:spcPts val="1600"/>
              </a:spcAft>
              <a:buNone/>
            </a:pPr>
            <a:r>
              <a:t/>
            </a:r>
            <a:endParaRPr b="1" sz="1400">
              <a:solidFill>
                <a:srgbClr val="000000"/>
              </a:solidFill>
              <a:latin typeface="Arial"/>
              <a:ea typeface="Arial"/>
              <a:cs typeface="Arial"/>
              <a:sym typeface="Arial"/>
            </a:endParaRPr>
          </a:p>
          <a:p>
            <a:pPr lvl="0" marR="0" rtl="0" algn="l">
              <a:lnSpc>
                <a:spcPct val="115000"/>
              </a:lnSpc>
              <a:spcBef>
                <a:spcPts val="0"/>
              </a:spcBef>
              <a:spcAft>
                <a:spcPts val="1600"/>
              </a:spcAft>
              <a:buNone/>
            </a:pPr>
            <a:r>
              <a:rPr lang="en" sz="1100">
                <a:solidFill>
                  <a:srgbClr val="000000"/>
                </a:solidFill>
                <a:latin typeface="Arial"/>
                <a:ea typeface="Arial"/>
                <a:cs typeface="Arial"/>
                <a:sym typeface="Arial"/>
              </a:rPr>
              <a:t> </a:t>
            </a:r>
          </a:p>
        </p:txBody>
      </p:sp>
      <p:pic>
        <p:nvPicPr>
          <p:cNvPr id="221" name="Shape 221"/>
          <p:cNvPicPr preferRelativeResize="0"/>
          <p:nvPr/>
        </p:nvPicPr>
        <p:blipFill>
          <a:blip r:embed="rId3">
            <a:alphaModFix/>
          </a:blip>
          <a:stretch>
            <a:fillRect/>
          </a:stretch>
        </p:blipFill>
        <p:spPr>
          <a:xfrm>
            <a:off x="1932375" y="818050"/>
            <a:ext cx="7010400" cy="1600200"/>
          </a:xfrm>
          <a:prstGeom prst="rect">
            <a:avLst/>
          </a:prstGeom>
          <a:noFill/>
          <a:ln>
            <a:noFill/>
          </a:ln>
        </p:spPr>
      </p:pic>
      <p:grpSp>
        <p:nvGrpSpPr>
          <p:cNvPr id="222" name="Shape 222"/>
          <p:cNvGrpSpPr/>
          <p:nvPr/>
        </p:nvGrpSpPr>
        <p:grpSpPr>
          <a:xfrm>
            <a:off x="1322950" y="2632275"/>
            <a:ext cx="1959024" cy="1198725"/>
            <a:chOff x="4586500" y="3907200"/>
            <a:chExt cx="1959024" cy="1198725"/>
          </a:xfrm>
        </p:grpSpPr>
        <p:sp>
          <p:nvSpPr>
            <p:cNvPr id="223" name="Shape 223"/>
            <p:cNvSpPr/>
            <p:nvPr/>
          </p:nvSpPr>
          <p:spPr>
            <a:xfrm>
              <a:off x="5370100" y="4723125"/>
              <a:ext cx="460200" cy="382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24" name="Shape 224"/>
            <p:cNvPicPr preferRelativeResize="0"/>
            <p:nvPr/>
          </p:nvPicPr>
          <p:blipFill>
            <a:blip r:embed="rId4">
              <a:alphaModFix/>
            </a:blip>
            <a:stretch>
              <a:fillRect/>
            </a:stretch>
          </p:blipFill>
          <p:spPr>
            <a:xfrm>
              <a:off x="6159124" y="3907200"/>
              <a:ext cx="386400" cy="515225"/>
            </a:xfrm>
            <a:prstGeom prst="rect">
              <a:avLst/>
            </a:prstGeom>
            <a:noFill/>
            <a:ln>
              <a:noFill/>
            </a:ln>
          </p:spPr>
        </p:pic>
        <p:cxnSp>
          <p:nvCxnSpPr>
            <p:cNvPr id="225" name="Shape 225"/>
            <p:cNvCxnSpPr>
              <a:endCxn id="223" idx="0"/>
            </p:cNvCxnSpPr>
            <p:nvPr/>
          </p:nvCxnSpPr>
          <p:spPr>
            <a:xfrm>
              <a:off x="4586500" y="4704825"/>
              <a:ext cx="1013700" cy="18300"/>
            </a:xfrm>
            <a:prstGeom prst="straightConnector1">
              <a:avLst/>
            </a:prstGeom>
            <a:noFill/>
            <a:ln cap="flat" cmpd="sng" w="9525">
              <a:solidFill>
                <a:schemeClr val="dk2"/>
              </a:solidFill>
              <a:prstDash val="solid"/>
              <a:round/>
              <a:headEnd len="lg" w="lg" type="none"/>
              <a:tailEnd len="lg" w="lg" type="triangle"/>
            </a:ln>
          </p:spPr>
        </p:cxnSp>
        <p:cxnSp>
          <p:nvCxnSpPr>
            <p:cNvPr id="226" name="Shape 226"/>
            <p:cNvCxnSpPr>
              <a:stCxn id="223" idx="0"/>
              <a:endCxn id="224" idx="1"/>
            </p:cNvCxnSpPr>
            <p:nvPr/>
          </p:nvCxnSpPr>
          <p:spPr>
            <a:xfrm flipH="1" rot="10800000">
              <a:off x="5600200" y="4164825"/>
              <a:ext cx="558900" cy="558300"/>
            </a:xfrm>
            <a:prstGeom prst="straightConnector1">
              <a:avLst/>
            </a:prstGeom>
            <a:noFill/>
            <a:ln cap="flat" cmpd="sng" w="9525">
              <a:solidFill>
                <a:schemeClr val="dk2"/>
              </a:solidFill>
              <a:prstDash val="solid"/>
              <a:round/>
              <a:headEnd len="lg" w="lg" type="none"/>
              <a:tailEnd len="lg" w="lg" type="triangle"/>
            </a:ln>
          </p:spPr>
        </p:cxnSp>
      </p:grpSp>
      <p:grpSp>
        <p:nvGrpSpPr>
          <p:cNvPr id="227" name="Shape 227"/>
          <p:cNvGrpSpPr/>
          <p:nvPr/>
        </p:nvGrpSpPr>
        <p:grpSpPr>
          <a:xfrm>
            <a:off x="5660875" y="2607050"/>
            <a:ext cx="1959024" cy="1249173"/>
            <a:chOff x="6796300" y="3831000"/>
            <a:chExt cx="1959024" cy="1249173"/>
          </a:xfrm>
        </p:grpSpPr>
        <p:sp>
          <p:nvSpPr>
            <p:cNvPr id="228" name="Shape 228"/>
            <p:cNvSpPr/>
            <p:nvPr/>
          </p:nvSpPr>
          <p:spPr>
            <a:xfrm>
              <a:off x="7579900" y="4646925"/>
              <a:ext cx="460200" cy="382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29" name="Shape 229"/>
            <p:cNvPicPr preferRelativeResize="0"/>
            <p:nvPr/>
          </p:nvPicPr>
          <p:blipFill>
            <a:blip r:embed="rId4">
              <a:alphaModFix/>
            </a:blip>
            <a:stretch>
              <a:fillRect/>
            </a:stretch>
          </p:blipFill>
          <p:spPr>
            <a:xfrm>
              <a:off x="8368924" y="3831000"/>
              <a:ext cx="386400" cy="515225"/>
            </a:xfrm>
            <a:prstGeom prst="rect">
              <a:avLst/>
            </a:prstGeom>
            <a:noFill/>
            <a:ln>
              <a:noFill/>
            </a:ln>
          </p:spPr>
        </p:pic>
        <p:cxnSp>
          <p:nvCxnSpPr>
            <p:cNvPr id="230" name="Shape 230"/>
            <p:cNvCxnSpPr>
              <a:endCxn id="228" idx="0"/>
            </p:cNvCxnSpPr>
            <p:nvPr/>
          </p:nvCxnSpPr>
          <p:spPr>
            <a:xfrm>
              <a:off x="6796300" y="4628625"/>
              <a:ext cx="1013700" cy="18300"/>
            </a:xfrm>
            <a:prstGeom prst="straightConnector1">
              <a:avLst/>
            </a:prstGeom>
            <a:noFill/>
            <a:ln cap="flat" cmpd="sng" w="9525">
              <a:solidFill>
                <a:schemeClr val="dk2"/>
              </a:solidFill>
              <a:prstDash val="solid"/>
              <a:round/>
              <a:headEnd len="lg" w="lg" type="none"/>
              <a:tailEnd len="lg" w="lg" type="triangle"/>
            </a:ln>
          </p:spPr>
        </p:cxnSp>
        <p:cxnSp>
          <p:nvCxnSpPr>
            <p:cNvPr id="231" name="Shape 231"/>
            <p:cNvCxnSpPr>
              <a:stCxn id="228" idx="0"/>
              <a:endCxn id="229" idx="1"/>
            </p:cNvCxnSpPr>
            <p:nvPr/>
          </p:nvCxnSpPr>
          <p:spPr>
            <a:xfrm flipH="1" rot="10800000">
              <a:off x="7810000" y="4088625"/>
              <a:ext cx="558900" cy="558300"/>
            </a:xfrm>
            <a:prstGeom prst="straightConnector1">
              <a:avLst/>
            </a:prstGeom>
            <a:noFill/>
            <a:ln cap="flat" cmpd="sng" w="9525">
              <a:solidFill>
                <a:schemeClr val="dk2"/>
              </a:solidFill>
              <a:prstDash val="solid"/>
              <a:round/>
              <a:headEnd len="lg" w="lg" type="none"/>
              <a:tailEnd len="lg" w="lg" type="triangle"/>
            </a:ln>
          </p:spPr>
        </p:cxnSp>
        <p:sp>
          <p:nvSpPr>
            <p:cNvPr id="232" name="Shape 232"/>
            <p:cNvSpPr/>
            <p:nvPr/>
          </p:nvSpPr>
          <p:spPr>
            <a:xfrm>
              <a:off x="7960900" y="4229025"/>
              <a:ext cx="252000" cy="267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33" name="Shape 233"/>
            <p:cNvPicPr preferRelativeResize="0"/>
            <p:nvPr/>
          </p:nvPicPr>
          <p:blipFill>
            <a:blip r:embed="rId3">
              <a:alphaModFix amt="71000"/>
            </a:blip>
            <a:stretch>
              <a:fillRect/>
            </a:stretch>
          </p:blipFill>
          <p:spPr>
            <a:xfrm rot="1809365">
              <a:off x="7634075" y="4309976"/>
              <a:ext cx="605951" cy="662850"/>
            </a:xfrm>
            <a:prstGeom prst="rect">
              <a:avLst/>
            </a:prstGeom>
            <a:noFill/>
            <a:ln>
              <a:noFill/>
            </a:ln>
          </p:spPr>
        </p:pic>
      </p:grpSp>
      <p:sp>
        <p:nvSpPr>
          <p:cNvPr id="234" name="Shape 234"/>
          <p:cNvSpPr txBox="1"/>
          <p:nvPr/>
        </p:nvSpPr>
        <p:spPr>
          <a:xfrm>
            <a:off x="1749650" y="4039100"/>
            <a:ext cx="6229200" cy="417000"/>
          </a:xfrm>
          <a:prstGeom prst="rect">
            <a:avLst/>
          </a:prstGeom>
          <a:noFill/>
          <a:ln>
            <a:noFill/>
          </a:ln>
        </p:spPr>
        <p:txBody>
          <a:bodyPr anchorCtr="0" anchor="t" bIns="91425" lIns="91425" rIns="91425" wrap="square" tIns="91425">
            <a:noAutofit/>
          </a:bodyPr>
          <a:lstStyle/>
          <a:p>
            <a:pPr lvl="0">
              <a:spcBef>
                <a:spcPts val="0"/>
              </a:spcBef>
              <a:buNone/>
            </a:pPr>
            <a:r>
              <a:rPr lang="en"/>
              <a:t>No Shadow                                                                      Shadow</a:t>
            </a:r>
          </a:p>
        </p:txBody>
      </p:sp>
      <p:sp>
        <p:nvSpPr>
          <p:cNvPr id="235" name="Shape 235"/>
          <p:cNvSpPr txBox="1"/>
          <p:nvPr/>
        </p:nvSpPr>
        <p:spPr>
          <a:xfrm>
            <a:off x="3462100" y="2785800"/>
            <a:ext cx="2127900" cy="837600"/>
          </a:xfrm>
          <a:prstGeom prst="rect">
            <a:avLst/>
          </a:prstGeom>
          <a:noFill/>
          <a:ln>
            <a:noFill/>
          </a:ln>
        </p:spPr>
        <p:txBody>
          <a:bodyPr anchorCtr="0" anchor="t" bIns="91425" lIns="91425" rIns="91425" wrap="square" tIns="91425">
            <a:noAutofit/>
          </a:bodyPr>
          <a:lstStyle/>
          <a:p>
            <a:pPr lvl="0">
              <a:spcBef>
                <a:spcPts val="0"/>
              </a:spcBef>
              <a:buNone/>
            </a:pPr>
            <a:r>
              <a:rPr lang="en"/>
              <a:t>Reflect a ray off the hit object.</a:t>
            </a:r>
          </a:p>
          <a:p>
            <a:pPr lvl="0">
              <a:spcBef>
                <a:spcPts val="0"/>
              </a:spcBef>
              <a:buNone/>
            </a:pPr>
            <a:r>
              <a:rPr lang="en"/>
              <a:t>Call this a Shadow Ray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Reflections</a:t>
            </a:r>
          </a:p>
        </p:txBody>
      </p:sp>
      <p:sp>
        <p:nvSpPr>
          <p:cNvPr id="241" name="Shape 241"/>
          <p:cNvSpPr txBox="1"/>
          <p:nvPr>
            <p:ph idx="1" type="body"/>
          </p:nvPr>
        </p:nvSpPr>
        <p:spPr>
          <a:xfrm>
            <a:off x="729450" y="2078875"/>
            <a:ext cx="7688700" cy="4650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b="1" lang="en" sz="1400">
                <a:solidFill>
                  <a:srgbClr val="000000"/>
                </a:solidFill>
                <a:latin typeface="Arial"/>
                <a:ea typeface="Arial"/>
                <a:cs typeface="Arial"/>
                <a:sym typeface="Arial"/>
              </a:rPr>
              <a:t>Reflections</a:t>
            </a:r>
            <a:r>
              <a:rPr b="1" lang="en" sz="1400">
                <a:solidFill>
                  <a:srgbClr val="000000"/>
                </a:solidFill>
                <a:latin typeface="Arial"/>
                <a:ea typeface="Arial"/>
                <a:cs typeface="Arial"/>
                <a:sym typeface="Arial"/>
              </a:rPr>
              <a:t> are also difficult. Ray tracing thankfully also provides a solution!</a:t>
            </a:r>
          </a:p>
          <a:p>
            <a:pPr lvl="0" marR="0" rtl="0" algn="l">
              <a:lnSpc>
                <a:spcPct val="115000"/>
              </a:lnSpc>
              <a:spcBef>
                <a:spcPts val="0"/>
              </a:spcBef>
              <a:spcAft>
                <a:spcPts val="1600"/>
              </a:spcAft>
              <a:buNone/>
            </a:pPr>
            <a:r>
              <a:t/>
            </a:r>
            <a:endParaRPr sz="1100">
              <a:solidFill>
                <a:srgbClr val="000000"/>
              </a:solidFill>
              <a:latin typeface="Arial"/>
              <a:ea typeface="Arial"/>
              <a:cs typeface="Arial"/>
              <a:sym typeface="Arial"/>
            </a:endParaRPr>
          </a:p>
          <a:p>
            <a:pPr lvl="0" marR="0" rtl="0" algn="l">
              <a:lnSpc>
                <a:spcPct val="115000"/>
              </a:lnSpc>
              <a:spcBef>
                <a:spcPts val="0"/>
              </a:spcBef>
              <a:spcAft>
                <a:spcPts val="1600"/>
              </a:spcAft>
              <a:buNone/>
            </a:pPr>
            <a:r>
              <a:t/>
            </a:r>
            <a:endParaRPr b="1" sz="1400">
              <a:solidFill>
                <a:srgbClr val="000000"/>
              </a:solidFill>
              <a:latin typeface="Arial"/>
              <a:ea typeface="Arial"/>
              <a:cs typeface="Arial"/>
              <a:sym typeface="Arial"/>
            </a:endParaRPr>
          </a:p>
          <a:p>
            <a:pPr lvl="0" marR="0" rtl="0" algn="l">
              <a:lnSpc>
                <a:spcPct val="115000"/>
              </a:lnSpc>
              <a:spcBef>
                <a:spcPts val="0"/>
              </a:spcBef>
              <a:spcAft>
                <a:spcPts val="1600"/>
              </a:spcAft>
              <a:buNone/>
            </a:pPr>
            <a:r>
              <a:rPr lang="en" sz="1100">
                <a:solidFill>
                  <a:srgbClr val="000000"/>
                </a:solidFill>
                <a:latin typeface="Arial"/>
                <a:ea typeface="Arial"/>
                <a:cs typeface="Arial"/>
                <a:sym typeface="Arial"/>
              </a:rPr>
              <a:t> </a:t>
            </a:r>
          </a:p>
        </p:txBody>
      </p:sp>
      <p:grpSp>
        <p:nvGrpSpPr>
          <p:cNvPr id="242" name="Shape 242"/>
          <p:cNvGrpSpPr/>
          <p:nvPr/>
        </p:nvGrpSpPr>
        <p:grpSpPr>
          <a:xfrm>
            <a:off x="4075250" y="2543875"/>
            <a:ext cx="3416843" cy="1409700"/>
            <a:chOff x="2883850" y="501200"/>
            <a:chExt cx="3416843" cy="1409700"/>
          </a:xfrm>
        </p:grpSpPr>
        <p:sp>
          <p:nvSpPr>
            <p:cNvPr id="243" name="Shape 243"/>
            <p:cNvSpPr/>
            <p:nvPr/>
          </p:nvSpPr>
          <p:spPr>
            <a:xfrm>
              <a:off x="3927100" y="1339400"/>
              <a:ext cx="487500" cy="4191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 name="Shape 244"/>
            <p:cNvSpPr/>
            <p:nvPr/>
          </p:nvSpPr>
          <p:spPr>
            <a:xfrm>
              <a:off x="4917700" y="501200"/>
              <a:ext cx="487500" cy="4191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5" name="Shape 245"/>
            <p:cNvSpPr/>
            <p:nvPr/>
          </p:nvSpPr>
          <p:spPr>
            <a:xfrm>
              <a:off x="5527300" y="1491800"/>
              <a:ext cx="487500" cy="4191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46" name="Shape 246"/>
            <p:cNvCxnSpPr>
              <a:endCxn id="243" idx="0"/>
            </p:cNvCxnSpPr>
            <p:nvPr/>
          </p:nvCxnSpPr>
          <p:spPr>
            <a:xfrm>
              <a:off x="2883850" y="879200"/>
              <a:ext cx="1287000" cy="460200"/>
            </a:xfrm>
            <a:prstGeom prst="straightConnector1">
              <a:avLst/>
            </a:prstGeom>
            <a:noFill/>
            <a:ln cap="flat" cmpd="sng" w="9525">
              <a:solidFill>
                <a:schemeClr val="dk2"/>
              </a:solidFill>
              <a:prstDash val="solid"/>
              <a:round/>
              <a:headEnd len="lg" w="lg" type="none"/>
              <a:tailEnd len="lg" w="lg" type="triangle"/>
            </a:ln>
          </p:spPr>
        </p:cxnSp>
        <p:cxnSp>
          <p:nvCxnSpPr>
            <p:cNvPr id="247" name="Shape 247"/>
            <p:cNvCxnSpPr>
              <a:stCxn id="243" idx="0"/>
              <a:endCxn id="244" idx="3"/>
            </p:cNvCxnSpPr>
            <p:nvPr/>
          </p:nvCxnSpPr>
          <p:spPr>
            <a:xfrm flipH="1" rot="10800000">
              <a:off x="4170850" y="858800"/>
              <a:ext cx="818100" cy="480600"/>
            </a:xfrm>
            <a:prstGeom prst="straightConnector1">
              <a:avLst/>
            </a:prstGeom>
            <a:noFill/>
            <a:ln cap="flat" cmpd="sng" w="9525">
              <a:solidFill>
                <a:schemeClr val="dk2"/>
              </a:solidFill>
              <a:prstDash val="solid"/>
              <a:round/>
              <a:headEnd len="lg" w="lg" type="none"/>
              <a:tailEnd len="lg" w="lg" type="triangle"/>
            </a:ln>
          </p:spPr>
        </p:cxnSp>
        <p:cxnSp>
          <p:nvCxnSpPr>
            <p:cNvPr id="248" name="Shape 248"/>
            <p:cNvCxnSpPr>
              <a:stCxn id="244" idx="3"/>
            </p:cNvCxnSpPr>
            <p:nvPr/>
          </p:nvCxnSpPr>
          <p:spPr>
            <a:xfrm>
              <a:off x="4989093" y="858924"/>
              <a:ext cx="642000" cy="690000"/>
            </a:xfrm>
            <a:prstGeom prst="straightConnector1">
              <a:avLst/>
            </a:prstGeom>
            <a:noFill/>
            <a:ln cap="flat" cmpd="sng" w="9525">
              <a:solidFill>
                <a:schemeClr val="dk2"/>
              </a:solidFill>
              <a:prstDash val="solid"/>
              <a:round/>
              <a:headEnd len="lg" w="lg" type="none"/>
              <a:tailEnd len="lg" w="lg" type="triangle"/>
            </a:ln>
          </p:spPr>
        </p:cxnSp>
        <p:cxnSp>
          <p:nvCxnSpPr>
            <p:cNvPr id="249" name="Shape 249"/>
            <p:cNvCxnSpPr>
              <a:stCxn id="245" idx="1"/>
            </p:cNvCxnSpPr>
            <p:nvPr/>
          </p:nvCxnSpPr>
          <p:spPr>
            <a:xfrm flipH="1" rot="10800000">
              <a:off x="5598693" y="870076"/>
              <a:ext cx="702000" cy="683100"/>
            </a:xfrm>
            <a:prstGeom prst="straightConnector1">
              <a:avLst/>
            </a:prstGeom>
            <a:noFill/>
            <a:ln cap="flat" cmpd="sng" w="9525">
              <a:solidFill>
                <a:schemeClr val="dk2"/>
              </a:solidFill>
              <a:prstDash val="solid"/>
              <a:round/>
              <a:headEnd len="lg" w="lg" type="none"/>
              <a:tailEnd len="lg" w="lg" type="triangle"/>
            </a:ln>
          </p:spPr>
        </p:cxnSp>
      </p:grpSp>
      <p:pic>
        <p:nvPicPr>
          <p:cNvPr id="250" name="Shape 250"/>
          <p:cNvPicPr preferRelativeResize="0"/>
          <p:nvPr/>
        </p:nvPicPr>
        <p:blipFill>
          <a:blip r:embed="rId3">
            <a:alphaModFix/>
          </a:blip>
          <a:stretch>
            <a:fillRect/>
          </a:stretch>
        </p:blipFill>
        <p:spPr>
          <a:xfrm>
            <a:off x="3075925" y="2476600"/>
            <a:ext cx="1013850" cy="1013850"/>
          </a:xfrm>
          <a:prstGeom prst="rect">
            <a:avLst/>
          </a:prstGeom>
          <a:noFill/>
          <a:ln>
            <a:noFill/>
          </a:ln>
        </p:spPr>
      </p:pic>
      <p:sp>
        <p:nvSpPr>
          <p:cNvPr id="251" name="Shape 251"/>
          <p:cNvSpPr txBox="1"/>
          <p:nvPr/>
        </p:nvSpPr>
        <p:spPr>
          <a:xfrm>
            <a:off x="774075" y="4243850"/>
            <a:ext cx="7688700" cy="417000"/>
          </a:xfrm>
          <a:prstGeom prst="rect">
            <a:avLst/>
          </a:prstGeom>
          <a:noFill/>
          <a:ln>
            <a:noFill/>
          </a:ln>
        </p:spPr>
        <p:txBody>
          <a:bodyPr anchorCtr="0" anchor="t" bIns="91425" lIns="91425" rIns="91425" wrap="square" tIns="91425">
            <a:noAutofit/>
          </a:bodyPr>
          <a:lstStyle/>
          <a:p>
            <a:pPr lvl="0">
              <a:spcBef>
                <a:spcPts val="0"/>
              </a:spcBef>
              <a:buNone/>
            </a:pPr>
            <a:r>
              <a:rPr lang="en" sz="1800"/>
              <a:t>However, much like shadows, this involves sending out many more rays!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729450" y="1318650"/>
            <a:ext cx="7688700" cy="535200"/>
          </a:xfrm>
          <a:prstGeom prst="rect">
            <a:avLst/>
          </a:prstGeom>
          <a:noFill/>
          <a:ln>
            <a:noFill/>
          </a:ln>
        </p:spPr>
        <p:txBody>
          <a:bodyPr anchorCtr="0" anchor="t" bIns="91425" lIns="91425" rIns="91425" wrap="square" tIns="91425">
            <a:noAutofit/>
          </a:bodyPr>
          <a:lstStyle/>
          <a:p>
            <a:pPr indent="-165100" lvl="0" marL="0" marR="0" rtl="0" algn="l">
              <a:lnSpc>
                <a:spcPct val="100000"/>
              </a:lnSpc>
              <a:spcBef>
                <a:spcPts val="0"/>
              </a:spcBef>
              <a:spcAft>
                <a:spcPts val="0"/>
              </a:spcAft>
              <a:buClr>
                <a:schemeClr val="dk2"/>
              </a:buClr>
              <a:buSzPct val="100000"/>
              <a:buFont typeface="Raleway"/>
              <a:buNone/>
            </a:pPr>
            <a:r>
              <a:rPr b="1" i="0" lang="en" sz="2600" u="none" cap="none" strike="noStrike">
                <a:solidFill>
                  <a:schemeClr val="dk2"/>
                </a:solidFill>
                <a:latin typeface="Raleway"/>
                <a:ea typeface="Raleway"/>
                <a:cs typeface="Raleway"/>
                <a:sym typeface="Raleway"/>
              </a:rPr>
              <a:t>Backward vs forward ray tracing</a:t>
            </a:r>
          </a:p>
        </p:txBody>
      </p:sp>
      <p:cxnSp>
        <p:nvCxnSpPr>
          <p:cNvPr id="257" name="Shape 257"/>
          <p:cNvCxnSpPr/>
          <p:nvPr/>
        </p:nvCxnSpPr>
        <p:spPr>
          <a:xfrm>
            <a:off x="1125388" y="3183492"/>
            <a:ext cx="1045490" cy="477034"/>
          </a:xfrm>
          <a:prstGeom prst="straightConnector1">
            <a:avLst/>
          </a:prstGeom>
          <a:noFill/>
          <a:ln cap="flat" cmpd="sng" w="9525">
            <a:solidFill>
              <a:schemeClr val="dk2"/>
            </a:solidFill>
            <a:prstDash val="solid"/>
            <a:round/>
            <a:headEnd len="med" w="med" type="none"/>
            <a:tailEnd len="lg" w="lg" type="triangle"/>
          </a:ln>
        </p:spPr>
      </p:cxnSp>
      <p:cxnSp>
        <p:nvCxnSpPr>
          <p:cNvPr id="258" name="Shape 258"/>
          <p:cNvCxnSpPr/>
          <p:nvPr/>
        </p:nvCxnSpPr>
        <p:spPr>
          <a:xfrm>
            <a:off x="1125388" y="3183492"/>
            <a:ext cx="1091539" cy="351693"/>
          </a:xfrm>
          <a:prstGeom prst="straightConnector1">
            <a:avLst/>
          </a:prstGeom>
          <a:noFill/>
          <a:ln cap="flat" cmpd="sng" w="9525">
            <a:solidFill>
              <a:schemeClr val="dk2"/>
            </a:solidFill>
            <a:prstDash val="solid"/>
            <a:round/>
            <a:headEnd len="med" w="med" type="none"/>
            <a:tailEnd len="lg" w="lg" type="triangle"/>
          </a:ln>
        </p:spPr>
      </p:cxnSp>
      <p:cxnSp>
        <p:nvCxnSpPr>
          <p:cNvPr id="259" name="Shape 259"/>
          <p:cNvCxnSpPr/>
          <p:nvPr/>
        </p:nvCxnSpPr>
        <p:spPr>
          <a:xfrm>
            <a:off x="1124689" y="3144132"/>
            <a:ext cx="1138287" cy="277877"/>
          </a:xfrm>
          <a:prstGeom prst="straightConnector1">
            <a:avLst/>
          </a:prstGeom>
          <a:noFill/>
          <a:ln cap="flat" cmpd="sng" w="9525">
            <a:solidFill>
              <a:schemeClr val="dk2"/>
            </a:solidFill>
            <a:prstDash val="solid"/>
            <a:round/>
            <a:headEnd len="med" w="med" type="none"/>
            <a:tailEnd len="lg" w="lg" type="triangle"/>
          </a:ln>
        </p:spPr>
      </p:cxnSp>
      <p:cxnSp>
        <p:nvCxnSpPr>
          <p:cNvPr id="260" name="Shape 260"/>
          <p:cNvCxnSpPr/>
          <p:nvPr/>
        </p:nvCxnSpPr>
        <p:spPr>
          <a:xfrm>
            <a:off x="1124598" y="3144144"/>
            <a:ext cx="1138378" cy="174891"/>
          </a:xfrm>
          <a:prstGeom prst="straightConnector1">
            <a:avLst/>
          </a:prstGeom>
          <a:noFill/>
          <a:ln cap="flat" cmpd="sng" w="9525">
            <a:solidFill>
              <a:schemeClr val="dk2"/>
            </a:solidFill>
            <a:prstDash val="solid"/>
            <a:round/>
            <a:headEnd len="med" w="med" type="none"/>
            <a:tailEnd len="lg" w="lg" type="triangle"/>
          </a:ln>
        </p:spPr>
      </p:cxnSp>
      <p:cxnSp>
        <p:nvCxnSpPr>
          <p:cNvPr id="261" name="Shape 261"/>
          <p:cNvCxnSpPr/>
          <p:nvPr/>
        </p:nvCxnSpPr>
        <p:spPr>
          <a:xfrm>
            <a:off x="1136104" y="3159207"/>
            <a:ext cx="796970" cy="854401"/>
          </a:xfrm>
          <a:prstGeom prst="straightConnector1">
            <a:avLst/>
          </a:prstGeom>
          <a:noFill/>
          <a:ln cap="flat" cmpd="sng" w="9525">
            <a:solidFill>
              <a:schemeClr val="dk2"/>
            </a:solidFill>
            <a:prstDash val="solid"/>
            <a:round/>
            <a:headEnd len="med" w="med" type="none"/>
            <a:tailEnd len="lg" w="lg" type="triangle"/>
          </a:ln>
        </p:spPr>
      </p:cxnSp>
      <p:cxnSp>
        <p:nvCxnSpPr>
          <p:cNvPr id="262" name="Shape 262"/>
          <p:cNvCxnSpPr/>
          <p:nvPr/>
        </p:nvCxnSpPr>
        <p:spPr>
          <a:xfrm>
            <a:off x="1136190" y="3159249"/>
            <a:ext cx="579796" cy="978224"/>
          </a:xfrm>
          <a:prstGeom prst="straightConnector1">
            <a:avLst/>
          </a:prstGeom>
          <a:noFill/>
          <a:ln cap="flat" cmpd="sng" w="9525">
            <a:solidFill>
              <a:schemeClr val="dk2"/>
            </a:solidFill>
            <a:prstDash val="solid"/>
            <a:round/>
            <a:headEnd len="med" w="med" type="none"/>
            <a:tailEnd len="lg" w="lg" type="triangle"/>
          </a:ln>
        </p:spPr>
      </p:cxnSp>
      <p:cxnSp>
        <p:nvCxnSpPr>
          <p:cNvPr id="263" name="Shape 263"/>
          <p:cNvCxnSpPr/>
          <p:nvPr/>
        </p:nvCxnSpPr>
        <p:spPr>
          <a:xfrm>
            <a:off x="1152060" y="3123214"/>
            <a:ext cx="677159" cy="928353"/>
          </a:xfrm>
          <a:prstGeom prst="straightConnector1">
            <a:avLst/>
          </a:prstGeom>
          <a:noFill/>
          <a:ln cap="flat" cmpd="sng" w="9525">
            <a:solidFill>
              <a:schemeClr val="dk2"/>
            </a:solidFill>
            <a:prstDash val="solid"/>
            <a:round/>
            <a:headEnd len="med" w="med" type="none"/>
            <a:tailEnd len="lg" w="lg" type="triangle"/>
          </a:ln>
        </p:spPr>
      </p:cxnSp>
      <p:cxnSp>
        <p:nvCxnSpPr>
          <p:cNvPr id="264" name="Shape 264"/>
          <p:cNvCxnSpPr/>
          <p:nvPr/>
        </p:nvCxnSpPr>
        <p:spPr>
          <a:xfrm>
            <a:off x="1151910" y="3123164"/>
            <a:ext cx="880599" cy="777837"/>
          </a:xfrm>
          <a:prstGeom prst="straightConnector1">
            <a:avLst/>
          </a:prstGeom>
          <a:noFill/>
          <a:ln cap="flat" cmpd="sng" w="9525">
            <a:solidFill>
              <a:schemeClr val="dk2"/>
            </a:solidFill>
            <a:prstDash val="solid"/>
            <a:round/>
            <a:headEnd len="med" w="med" type="none"/>
            <a:tailEnd len="lg" w="lg" type="triangle"/>
          </a:ln>
        </p:spPr>
      </p:cxnSp>
      <p:cxnSp>
        <p:nvCxnSpPr>
          <p:cNvPr id="265" name="Shape 265"/>
          <p:cNvCxnSpPr/>
          <p:nvPr/>
        </p:nvCxnSpPr>
        <p:spPr>
          <a:xfrm>
            <a:off x="1166388" y="3160717"/>
            <a:ext cx="926664" cy="654084"/>
          </a:xfrm>
          <a:prstGeom prst="straightConnector1">
            <a:avLst/>
          </a:prstGeom>
          <a:noFill/>
          <a:ln cap="flat" cmpd="sng" w="9525">
            <a:solidFill>
              <a:schemeClr val="dk2"/>
            </a:solidFill>
            <a:prstDash val="solid"/>
            <a:round/>
            <a:headEnd len="med" w="med" type="none"/>
            <a:tailEnd len="lg" w="lg" type="triangle"/>
          </a:ln>
        </p:spPr>
      </p:cxnSp>
      <p:sp>
        <p:nvSpPr>
          <p:cNvPr id="266" name="Shape 266"/>
          <p:cNvSpPr/>
          <p:nvPr/>
        </p:nvSpPr>
        <p:spPr>
          <a:xfrm>
            <a:off x="1025163" y="3037717"/>
            <a:ext cx="227700" cy="2604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pic>
        <p:nvPicPr>
          <p:cNvPr id="267" name="Shape 267"/>
          <p:cNvPicPr preferRelativeResize="0"/>
          <p:nvPr/>
        </p:nvPicPr>
        <p:blipFill rotWithShape="1">
          <a:blip r:embed="rId3">
            <a:alphaModFix/>
          </a:blip>
          <a:srcRect b="0" l="0" r="0" t="0"/>
          <a:stretch/>
        </p:blipFill>
        <p:spPr>
          <a:xfrm>
            <a:off x="321213" y="2608717"/>
            <a:ext cx="1013309" cy="1013309"/>
          </a:xfrm>
          <a:prstGeom prst="rect">
            <a:avLst/>
          </a:prstGeom>
          <a:noFill/>
          <a:ln>
            <a:noFill/>
          </a:ln>
        </p:spPr>
      </p:pic>
      <p:pic>
        <p:nvPicPr>
          <p:cNvPr descr="https://img.purch.com/w/660/aHR0cDovL3d3dy5saXZlc2NpZW5jZS5jb20vaW1hZ2VzL2kvMDAwLzAwMi83NTkvb3JpZ2luYWwvMDgxMjA5LWxpZ2h0LWJ1bGItMDIuanBn" id="268" name="Shape 268"/>
          <p:cNvPicPr preferRelativeResize="0"/>
          <p:nvPr/>
        </p:nvPicPr>
        <p:blipFill rotWithShape="1">
          <a:blip r:embed="rId4">
            <a:alphaModFix/>
          </a:blip>
          <a:srcRect b="0" l="0" r="0" t="0"/>
          <a:stretch/>
        </p:blipFill>
        <p:spPr>
          <a:xfrm>
            <a:off x="2912904" y="2142866"/>
            <a:ext cx="531783" cy="710350"/>
          </a:xfrm>
          <a:prstGeom prst="rect">
            <a:avLst/>
          </a:prstGeom>
          <a:noFill/>
          <a:ln>
            <a:noFill/>
          </a:ln>
        </p:spPr>
      </p:pic>
      <p:sp>
        <p:nvSpPr>
          <p:cNvPr id="269" name="Shape 269"/>
          <p:cNvSpPr/>
          <p:nvPr/>
        </p:nvSpPr>
        <p:spPr>
          <a:xfrm>
            <a:off x="2216927" y="3870684"/>
            <a:ext cx="487500" cy="4191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270" name="Shape 270"/>
          <p:cNvCxnSpPr>
            <a:stCxn id="269" idx="0"/>
          </p:cNvCxnSpPr>
          <p:nvPr/>
        </p:nvCxnSpPr>
        <p:spPr>
          <a:xfrm flipH="1" rot="10800000">
            <a:off x="2460677" y="2855184"/>
            <a:ext cx="475500" cy="1015500"/>
          </a:xfrm>
          <a:prstGeom prst="straightConnector1">
            <a:avLst/>
          </a:prstGeom>
          <a:noFill/>
          <a:ln cap="flat" cmpd="sng" w="9525">
            <a:solidFill>
              <a:schemeClr val="dk2"/>
            </a:solidFill>
            <a:prstDash val="solid"/>
            <a:round/>
            <a:headEnd len="med" w="med" type="none"/>
            <a:tailEnd len="lg" w="lg" type="triangle"/>
          </a:ln>
        </p:spPr>
      </p:cxnSp>
      <p:cxnSp>
        <p:nvCxnSpPr>
          <p:cNvPr id="271" name="Shape 271"/>
          <p:cNvCxnSpPr/>
          <p:nvPr/>
        </p:nvCxnSpPr>
        <p:spPr>
          <a:xfrm rot="10800000">
            <a:off x="2314736" y="2819131"/>
            <a:ext cx="87777" cy="1061466"/>
          </a:xfrm>
          <a:prstGeom prst="straightConnector1">
            <a:avLst/>
          </a:prstGeom>
          <a:noFill/>
          <a:ln cap="flat" cmpd="sng" w="9525">
            <a:solidFill>
              <a:schemeClr val="dk2"/>
            </a:solidFill>
            <a:prstDash val="solid"/>
            <a:round/>
            <a:headEnd len="med" w="med" type="none"/>
            <a:tailEnd len="lg" w="lg" type="triangle"/>
          </a:ln>
        </p:spPr>
      </p:cxnSp>
      <p:cxnSp>
        <p:nvCxnSpPr>
          <p:cNvPr id="272" name="Shape 272"/>
          <p:cNvCxnSpPr/>
          <p:nvPr/>
        </p:nvCxnSpPr>
        <p:spPr>
          <a:xfrm flipH="1">
            <a:off x="909201" y="4150501"/>
            <a:ext cx="1293991" cy="305309"/>
          </a:xfrm>
          <a:prstGeom prst="straightConnector1">
            <a:avLst/>
          </a:prstGeom>
          <a:noFill/>
          <a:ln cap="flat" cmpd="sng" w="9525">
            <a:solidFill>
              <a:schemeClr val="dk2"/>
            </a:solidFill>
            <a:prstDash val="solid"/>
            <a:round/>
            <a:headEnd len="med" w="med" type="none"/>
            <a:tailEnd len="lg" w="lg" type="triangle"/>
          </a:ln>
        </p:spPr>
      </p:cxnSp>
      <p:cxnSp>
        <p:nvCxnSpPr>
          <p:cNvPr id="273" name="Shape 273"/>
          <p:cNvCxnSpPr/>
          <p:nvPr/>
        </p:nvCxnSpPr>
        <p:spPr>
          <a:xfrm flipH="1">
            <a:off x="1376078" y="4246425"/>
            <a:ext cx="919051" cy="732201"/>
          </a:xfrm>
          <a:prstGeom prst="straightConnector1">
            <a:avLst/>
          </a:prstGeom>
          <a:noFill/>
          <a:ln cap="flat" cmpd="sng" w="9525">
            <a:solidFill>
              <a:schemeClr val="dk2"/>
            </a:solidFill>
            <a:prstDash val="solid"/>
            <a:round/>
            <a:headEnd len="med" w="med" type="none"/>
            <a:tailEnd len="lg" w="lg" type="triangle"/>
          </a:ln>
        </p:spPr>
      </p:cxnSp>
      <p:sp>
        <p:nvSpPr>
          <p:cNvPr id="274" name="Shape 274"/>
          <p:cNvSpPr txBox="1"/>
          <p:nvPr/>
        </p:nvSpPr>
        <p:spPr>
          <a:xfrm>
            <a:off x="3952140" y="2877646"/>
            <a:ext cx="703890" cy="707886"/>
          </a:xfrm>
          <a:prstGeom prst="rect">
            <a:avLst/>
          </a:prstGeom>
          <a:noFill/>
          <a:ln>
            <a:noFill/>
          </a:ln>
        </p:spPr>
        <p:txBody>
          <a:bodyPr anchorCtr="0" anchor="t" bIns="45700" lIns="91425" rIns="91425" wrap="square" tIns="45700">
            <a:noAutofit/>
          </a:bodyPr>
          <a:lstStyle/>
          <a:p>
            <a:pPr indent="-254000" lvl="0" marL="0" marR="0" rtl="0" algn="l">
              <a:lnSpc>
                <a:spcPct val="100000"/>
              </a:lnSpc>
              <a:spcBef>
                <a:spcPts val="0"/>
              </a:spcBef>
              <a:spcAft>
                <a:spcPts val="0"/>
              </a:spcAft>
              <a:buClr>
                <a:srgbClr val="000000"/>
              </a:buClr>
              <a:buSzPct val="100000"/>
              <a:buFont typeface="Arial"/>
              <a:buNone/>
            </a:pPr>
            <a:r>
              <a:rPr b="0" i="0" lang="en" sz="4000" u="none" cap="none" strike="noStrike">
                <a:solidFill>
                  <a:srgbClr val="000000"/>
                </a:solidFill>
                <a:latin typeface="Arial"/>
                <a:ea typeface="Arial"/>
                <a:cs typeface="Arial"/>
                <a:sym typeface="Arial"/>
              </a:rPr>
              <a:t>vs</a:t>
            </a:r>
          </a:p>
        </p:txBody>
      </p:sp>
      <p:pic>
        <p:nvPicPr>
          <p:cNvPr id="275" name="Shape 275"/>
          <p:cNvPicPr preferRelativeResize="0"/>
          <p:nvPr/>
        </p:nvPicPr>
        <p:blipFill rotWithShape="1">
          <a:blip r:embed="rId3">
            <a:alphaModFix/>
          </a:blip>
          <a:srcRect b="0" l="0" r="0" t="0"/>
          <a:stretch/>
        </p:blipFill>
        <p:spPr>
          <a:xfrm>
            <a:off x="5078505" y="2654841"/>
            <a:ext cx="1013309" cy="1013309"/>
          </a:xfrm>
          <a:prstGeom prst="rect">
            <a:avLst/>
          </a:prstGeom>
          <a:noFill/>
          <a:ln>
            <a:noFill/>
          </a:ln>
        </p:spPr>
      </p:pic>
      <p:pic>
        <p:nvPicPr>
          <p:cNvPr descr="https://img.purch.com/w/660/aHR0cDovL3d3dy5saXZlc2NpZW5jZS5jb20vaW1hZ2VzL2kvMDAwLzAwMi83NTkvb3JpZ2luYWwvMDgxMjA5LWxpZ2h0LWJ1bGItMDIuanBn" id="276" name="Shape 276"/>
          <p:cNvPicPr preferRelativeResize="0"/>
          <p:nvPr/>
        </p:nvPicPr>
        <p:blipFill rotWithShape="1">
          <a:blip r:embed="rId4">
            <a:alphaModFix/>
          </a:blip>
          <a:srcRect b="0" l="0" r="0" t="0"/>
          <a:stretch/>
        </p:blipFill>
        <p:spPr>
          <a:xfrm>
            <a:off x="8151056" y="2106882"/>
            <a:ext cx="531783" cy="710350"/>
          </a:xfrm>
          <a:prstGeom prst="rect">
            <a:avLst/>
          </a:prstGeom>
          <a:noFill/>
          <a:ln>
            <a:noFill/>
          </a:ln>
        </p:spPr>
      </p:pic>
      <p:sp>
        <p:nvSpPr>
          <p:cNvPr id="277" name="Shape 277"/>
          <p:cNvSpPr/>
          <p:nvPr/>
        </p:nvSpPr>
        <p:spPr>
          <a:xfrm>
            <a:off x="7296561" y="3827325"/>
            <a:ext cx="487500" cy="4191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278" name="Shape 278"/>
          <p:cNvCxnSpPr/>
          <p:nvPr/>
        </p:nvCxnSpPr>
        <p:spPr>
          <a:xfrm flipH="1">
            <a:off x="7859183" y="2819131"/>
            <a:ext cx="575186" cy="1542513"/>
          </a:xfrm>
          <a:prstGeom prst="straightConnector1">
            <a:avLst/>
          </a:prstGeom>
          <a:noFill/>
          <a:ln cap="flat" cmpd="sng" w="9525">
            <a:solidFill>
              <a:schemeClr val="dk2"/>
            </a:solidFill>
            <a:prstDash val="solid"/>
            <a:round/>
            <a:headEnd len="med" w="med" type="none"/>
            <a:tailEnd len="lg" w="lg" type="triangle"/>
          </a:ln>
        </p:spPr>
      </p:cxnSp>
      <p:cxnSp>
        <p:nvCxnSpPr>
          <p:cNvPr id="279" name="Shape 279"/>
          <p:cNvCxnSpPr>
            <a:endCxn id="277" idx="0"/>
          </p:cNvCxnSpPr>
          <p:nvPr/>
        </p:nvCxnSpPr>
        <p:spPr>
          <a:xfrm flipH="1">
            <a:off x="7540311" y="2367825"/>
            <a:ext cx="694200" cy="1459500"/>
          </a:xfrm>
          <a:prstGeom prst="straightConnector1">
            <a:avLst/>
          </a:prstGeom>
          <a:noFill/>
          <a:ln cap="flat" cmpd="sng" w="9525">
            <a:solidFill>
              <a:schemeClr val="dk2"/>
            </a:solidFill>
            <a:prstDash val="solid"/>
            <a:round/>
            <a:headEnd len="med" w="med" type="none"/>
            <a:tailEnd len="lg" w="lg" type="triangle"/>
          </a:ln>
        </p:spPr>
      </p:cxnSp>
      <p:cxnSp>
        <p:nvCxnSpPr>
          <p:cNvPr id="280" name="Shape 280"/>
          <p:cNvCxnSpPr>
            <a:endCxn id="277" idx="7"/>
          </p:cNvCxnSpPr>
          <p:nvPr/>
        </p:nvCxnSpPr>
        <p:spPr>
          <a:xfrm flipH="1">
            <a:off x="7712668" y="2419001"/>
            <a:ext cx="663900" cy="1469700"/>
          </a:xfrm>
          <a:prstGeom prst="straightConnector1">
            <a:avLst/>
          </a:prstGeom>
          <a:noFill/>
          <a:ln cap="flat" cmpd="sng" w="9525">
            <a:solidFill>
              <a:schemeClr val="dk2"/>
            </a:solidFill>
            <a:prstDash val="solid"/>
            <a:round/>
            <a:headEnd len="med" w="med" type="none"/>
            <a:tailEnd len="lg" w="lg" type="triangle"/>
          </a:ln>
        </p:spPr>
      </p:cxnSp>
      <p:cxnSp>
        <p:nvCxnSpPr>
          <p:cNvPr id="281" name="Shape 281"/>
          <p:cNvCxnSpPr/>
          <p:nvPr/>
        </p:nvCxnSpPr>
        <p:spPr>
          <a:xfrm flipH="1">
            <a:off x="7039607" y="2137520"/>
            <a:ext cx="1251313" cy="1942714"/>
          </a:xfrm>
          <a:prstGeom prst="straightConnector1">
            <a:avLst/>
          </a:prstGeom>
          <a:noFill/>
          <a:ln cap="flat" cmpd="sng" w="9525">
            <a:solidFill>
              <a:schemeClr val="dk2"/>
            </a:solidFill>
            <a:prstDash val="solid"/>
            <a:round/>
            <a:headEnd len="med" w="med" type="none"/>
            <a:tailEnd len="lg" w="lg" type="triangle"/>
          </a:ln>
        </p:spPr>
      </p:cxnSp>
      <p:cxnSp>
        <p:nvCxnSpPr>
          <p:cNvPr id="282" name="Shape 282"/>
          <p:cNvCxnSpPr>
            <a:endCxn id="275" idx="3"/>
          </p:cNvCxnSpPr>
          <p:nvPr/>
        </p:nvCxnSpPr>
        <p:spPr>
          <a:xfrm rot="10800000">
            <a:off x="6091814" y="3161496"/>
            <a:ext cx="1266000" cy="747000"/>
          </a:xfrm>
          <a:prstGeom prst="straightConnector1">
            <a:avLst/>
          </a:prstGeom>
          <a:noFill/>
          <a:ln cap="flat" cmpd="sng" w="9525">
            <a:solidFill>
              <a:schemeClr val="dk2"/>
            </a:solidFill>
            <a:prstDash val="solid"/>
            <a:round/>
            <a:headEnd len="med" w="med" type="none"/>
            <a:tailEnd len="lg" w="lg" type="triangle"/>
          </a:ln>
        </p:spPr>
      </p:cxnSp>
      <p:cxnSp>
        <p:nvCxnSpPr>
          <p:cNvPr id="283" name="Shape 283"/>
          <p:cNvCxnSpPr/>
          <p:nvPr/>
        </p:nvCxnSpPr>
        <p:spPr>
          <a:xfrm rot="10800000">
            <a:off x="6323376" y="2855115"/>
            <a:ext cx="1232592" cy="956891"/>
          </a:xfrm>
          <a:prstGeom prst="straightConnector1">
            <a:avLst/>
          </a:prstGeom>
          <a:noFill/>
          <a:ln cap="flat" cmpd="sng" w="9525">
            <a:solidFill>
              <a:schemeClr val="dk2"/>
            </a:solidFill>
            <a:prstDash val="solid"/>
            <a:round/>
            <a:headEnd len="med" w="med" type="none"/>
            <a:tailEnd len="lg" w="lg" type="triangle"/>
          </a:ln>
        </p:spPr>
      </p:cxnSp>
      <p:cxnSp>
        <p:nvCxnSpPr>
          <p:cNvPr id="284" name="Shape 284"/>
          <p:cNvCxnSpPr/>
          <p:nvPr/>
        </p:nvCxnSpPr>
        <p:spPr>
          <a:xfrm>
            <a:off x="7719717" y="3888701"/>
            <a:ext cx="1130759" cy="51142"/>
          </a:xfrm>
          <a:prstGeom prst="straightConnector1">
            <a:avLst/>
          </a:prstGeom>
          <a:noFill/>
          <a:ln cap="flat" cmpd="sng" w="9525">
            <a:solidFill>
              <a:schemeClr val="dk2"/>
            </a:solidFill>
            <a:prstDash val="solid"/>
            <a:round/>
            <a:headEnd len="med" w="med" type="none"/>
            <a:tailEnd len="lg" w="lg" type="triangle"/>
          </a:ln>
        </p:spPr>
      </p:cxnSp>
      <p:cxnSp>
        <p:nvCxnSpPr>
          <p:cNvPr id="285" name="Shape 285"/>
          <p:cNvCxnSpPr/>
          <p:nvPr/>
        </p:nvCxnSpPr>
        <p:spPr>
          <a:xfrm>
            <a:off x="7797073" y="4042197"/>
            <a:ext cx="981347" cy="411584"/>
          </a:xfrm>
          <a:prstGeom prst="straightConnector1">
            <a:avLst/>
          </a:prstGeom>
          <a:noFill/>
          <a:ln cap="flat" cmpd="sng" w="9525">
            <a:solidFill>
              <a:schemeClr val="dk2"/>
            </a:solidFill>
            <a:prstDash val="solid"/>
            <a:round/>
            <a:headEnd len="med" w="med"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